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7" r:id="rId9"/>
    <p:sldId id="268" r:id="rId10"/>
    <p:sldId id="269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235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09C8F-10E1-4F92-95FA-BA8AF9118225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9FDCD-5DB5-46F1-9815-BB78CA2305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6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4135D8-4288-F73B-A8A7-4AC2BCFA8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D5204B3-95CA-4308-2818-D0CB2718BB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2EE41F1-FB4D-05E6-A7F5-6E5EDD903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72BD50-FEFB-186C-03C8-7795A832D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FCB-74D6-3223-DD9B-CEAE7D78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126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60F8A5-DF01-3271-6103-5AA31CC6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0C80C62-A7E5-085A-FCCA-4C58828B6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4DF54A5-E7C5-DA7A-6330-6DB685F3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FA3D5E-FB2F-85BA-EB84-0F1791520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C26FD4-0582-9FB2-6371-CE10D7669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5300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E821D0-4D02-745A-CD4B-5E52A5E153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BF9C74C-FF34-F360-142F-B4B7B58D1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50BAA5-C278-1445-E329-647200910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874A36-9279-835E-9480-B9414C73E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45C99D-6EBE-30C0-6C2F-B3758AAFC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137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265618-BDA5-02C4-C564-CAD6C25D4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11F8B9-DF94-BB00-F6D5-CE4AF9509A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5DD95E-102E-6AA6-8DDC-1273C46E6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70A699-9EA4-284B-D774-BB6686DB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A20CC4-B483-DD89-CC2D-6210963A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54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8D4660-ACD6-92C4-D212-4894D81F2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3B749EC-6B57-BFA6-0FB0-69A116A43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DFB5141-D2B4-CF77-3714-A0629E08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5EC532-B972-DAD3-0AC3-33D9EA961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B6C1B2-363F-B8A4-287F-50EA8316A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09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3F556E-BA38-6E18-0FB2-CDBEB1694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94D3D2-E841-2293-FA2E-53EE283E73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EBF4F5-E000-A2C7-1001-62E338586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59DCD3C-BCAF-E3DD-9631-725A409B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6EF0393-AEBD-07D0-8447-201B2A050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76705C6-97BF-E7C9-97D8-02C46F02A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750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FFD41FC-A82D-4743-D7CF-9A4CEB16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E9FFFC4-4930-176E-8D22-1AC368B6E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B1E3401-A629-D6C9-A187-531D4DCC3F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6787916-6BF7-DEFA-DEC8-864B604505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A2929B2-3AF0-39FF-6B09-3486662584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2E94BB17-43ED-9F44-7A4C-C31AA81DB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865645-3871-8F54-76BD-EE95799E9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2E4D443-AC04-BCD9-0378-DDB5E0650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013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568537-84A3-F1AA-C69C-091A18C8A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6AAF76-E706-7497-44FE-D2661ABB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F0AA222-BBF8-E557-A0F2-3219FD8BD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75B2687-9DC6-CDBE-7A7E-F5FA87A32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352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600D7F1-9766-22EC-7A7C-624778645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6C649B1-641B-5963-B929-A781B1C0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D031310-8EE4-F20E-079F-CAD774DE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7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A804D-B9C1-9F6D-8F71-8A4F5476F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E91059-5B28-7A4E-6F78-1BBA9E9051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F9552F6-CAF8-E4E0-8850-F2B965929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9496AF-5E4F-9791-C3F3-19CF23F67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468858-5E29-4FA2-EE81-A65E1F42F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3EFB9BA-AC41-9F68-8A75-0722AD4A5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920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0452D-A723-FEDC-C0E4-C0E7DD229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027C123-DD4A-BB10-3D5B-39D2E0D851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2B3EF48-73B1-DC1F-7271-D07A06464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D7E597-601C-16DD-B9F4-3319AD6B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E37204-F284-D5BB-BBF8-9FD79813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81818F3-F5CF-2934-0B67-8392242A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75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042DBE-E456-79DA-13D2-FD8967219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AD5C040-E42B-385B-BB3D-1DAE79E6D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53EDF28-4417-9945-1B31-7CE0C09B41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B2F8D-CE32-4C7F-A0C4-F92FCAEDF8C8}" type="datetimeFigureOut">
              <a:rPr lang="ru-RU" smtClean="0"/>
              <a:t>18.05.2025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FFF3E7-BDB7-72FD-3A16-802174490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4ECAB9-D6B6-6AE6-13EA-AC07B7490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8581B-B6FF-49E7-92D7-2B89960FD0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616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17091" y="97986"/>
            <a:ext cx="120811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МБОУ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Захаровская СОШ 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дошкольное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отделение </a:t>
            </a:r>
            <a:r>
              <a:rPr lang="ru-RU" b="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–детский </a:t>
            </a:r>
            <a:r>
              <a:rPr lang="ru-RU" b="1" dirty="0">
                <a:solidFill>
                  <a:srgbClr val="000000"/>
                </a:solidFill>
                <a:latin typeface="Arial Narrow" panose="020B0606020202030204" pitchFamily="34" charset="0"/>
              </a:rPr>
              <a:t>сад № 22</a:t>
            </a:r>
            <a:endParaRPr lang="ru-RU" b="1" dirty="0">
              <a:latin typeface="Arial Narrow" panose="020B060602020203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388338" y="5561815"/>
            <a:ext cx="19262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Группа № 4</a:t>
            </a:r>
          </a:p>
          <a:p>
            <a:r>
              <a:rPr lang="ru-RU" dirty="0" smtClean="0"/>
              <a:t>Воспитатели:</a:t>
            </a:r>
          </a:p>
          <a:p>
            <a:r>
              <a:rPr lang="ru-RU" dirty="0" smtClean="0"/>
              <a:t>Петухова М.И.</a:t>
            </a:r>
          </a:p>
          <a:p>
            <a:r>
              <a:rPr lang="ru-RU" dirty="0" smtClean="0"/>
              <a:t>Хиблина Е.Н.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103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52637E-3A8A-9F4B-669F-39518186E7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4DB7DC-2712-0D23-C43C-9B986464AC3C}"/>
              </a:ext>
            </a:extLst>
          </p:cNvPr>
          <p:cNvSpPr txBox="1"/>
          <p:nvPr/>
        </p:nvSpPr>
        <p:spPr>
          <a:xfrm>
            <a:off x="7855974" y="66333"/>
            <a:ext cx="4336026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Мир фантазии и слов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C89843-5BC5-3084-D404-5CA3CD46DC89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02.06.2025-08.06.2025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A7D66-9D10-6856-A7E4-82418A74F1F6}"/>
              </a:ext>
            </a:extLst>
          </p:cNvPr>
          <p:cNvSpPr txBox="1"/>
          <p:nvPr/>
        </p:nvSpPr>
        <p:spPr>
          <a:xfrm>
            <a:off x="178677" y="6086281"/>
            <a:ext cx="1106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Краткий комментарий</a:t>
            </a:r>
            <a:endParaRPr lang="ru-R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1851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32F30C-E001-0C08-A174-53B7CF489E63}"/>
              </a:ext>
            </a:extLst>
          </p:cNvPr>
          <p:cNvSpPr txBox="1"/>
          <p:nvPr/>
        </p:nvSpPr>
        <p:spPr>
          <a:xfrm>
            <a:off x="4487268" y="0"/>
            <a:ext cx="8218751" cy="9801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45" algn="ctr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Каникулярная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неделя: находки вашего ДО</a:t>
            </a:r>
            <a:r>
              <a:rPr lang="ru-RU" sz="2400" b="1" dirty="0">
                <a:latin typeface="Arial Narrow" panose="020B0606020202030204" pitchFamily="34" charset="0"/>
                <a:ea typeface="Times New Roman" panose="02020603050405020304" pitchFamily="18" charset="0"/>
              </a:rPr>
              <a:t> </a:t>
            </a:r>
          </a:p>
          <a:p>
            <a:pPr marL="4445" algn="ctr">
              <a:lnSpc>
                <a:spcPct val="107000"/>
              </a:lnSpc>
              <a:spcAft>
                <a:spcPts val="100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(Моя Россия)</a:t>
            </a:r>
            <a:endParaRPr lang="ru-RU" sz="2400" b="1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09D28-D7B0-B9BF-6466-9EB8FBD71149}"/>
              </a:ext>
            </a:extLst>
          </p:cNvPr>
          <p:cNvSpPr txBox="1"/>
          <p:nvPr/>
        </p:nvSpPr>
        <p:spPr>
          <a:xfrm>
            <a:off x="139262" y="146410"/>
            <a:ext cx="62484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09.06.2025-15.06.2025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A5B107-1F0A-2B0C-F3CE-40E066BF656D}"/>
              </a:ext>
            </a:extLst>
          </p:cNvPr>
          <p:cNvSpPr txBox="1"/>
          <p:nvPr/>
        </p:nvSpPr>
        <p:spPr>
          <a:xfrm>
            <a:off x="199696" y="6086281"/>
            <a:ext cx="1106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Краткий комментарий</a:t>
            </a:r>
            <a:endParaRPr lang="ru-R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60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8CAFDCF-8EA6-53C7-0723-F1DE29CC4D83}"/>
              </a:ext>
            </a:extLst>
          </p:cNvPr>
          <p:cNvSpPr txBox="1"/>
          <p:nvPr/>
        </p:nvSpPr>
        <p:spPr>
          <a:xfrm>
            <a:off x="0" y="2618234"/>
            <a:ext cx="121920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9600" b="1" dirty="0">
                <a:solidFill>
                  <a:srgbClr val="000000"/>
                </a:solidFill>
                <a:latin typeface="Aptos Narrow" panose="020B0004020202020204" pitchFamily="34" charset="0"/>
                <a:ea typeface="Calibri" panose="020F0502020204030204" pitchFamily="34" charset="0"/>
              </a:rPr>
              <a:t>шестой  </a:t>
            </a:r>
            <a:r>
              <a:rPr lang="ru-RU" sz="9600" b="1" dirty="0">
                <a:solidFill>
                  <a:srgbClr val="000000"/>
                </a:solidFill>
                <a:effectLst/>
                <a:latin typeface="Aptos Narrow" panose="020B0004020202020204" pitchFamily="34" charset="0"/>
                <a:ea typeface="Calibri" panose="020F0502020204030204" pitchFamily="34" charset="0"/>
              </a:rPr>
              <a:t> МОДУЛЬ</a:t>
            </a:r>
            <a:endParaRPr lang="ru-RU" sz="9600" b="1" dirty="0">
              <a:latin typeface="Aptos Narrow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01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6A9647F-BD67-3715-2C17-EBA749C9D546}"/>
              </a:ext>
            </a:extLst>
          </p:cNvPr>
          <p:cNvSpPr txBox="1"/>
          <p:nvPr/>
        </p:nvSpPr>
        <p:spPr>
          <a:xfrm>
            <a:off x="-727588" y="140777"/>
            <a:ext cx="527127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14.04.2025-20.04.2025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9697E4-5647-3AF1-1B9E-21E06C70B6EB}"/>
              </a:ext>
            </a:extLst>
          </p:cNvPr>
          <p:cNvSpPr txBox="1"/>
          <p:nvPr/>
        </p:nvSpPr>
        <p:spPr>
          <a:xfrm>
            <a:off x="5733393" y="109998"/>
            <a:ext cx="67132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Взаимодействие с родителями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82535" y="958557"/>
            <a:ext cx="3214255" cy="428567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0" y="5350925"/>
            <a:ext cx="121251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Консультации для родителей будущих первоклассников, проводимые педагогами ДОО должны включать материал о том, как сохранить такие способности ребенка как наглядно-образное видение мира, способность к моделированию в познании, продуктивность воображения, сензитивность ко многим педагогическим воздействиям, отзывчивость, сопереживание и др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Подготовка </a:t>
            </a:r>
            <a:r>
              <a:rPr lang="ru-RU" sz="1600" dirty="0"/>
              <a:t>к школе — серьезный шаг не только для ребенка, но и для родителей. В этот период ваша поддержка невероятно важна. Взаимодействие детского сада с семьей осуществляется по нескольким направлениям</a:t>
            </a:r>
            <a:r>
              <a:rPr lang="ru-RU" sz="1600" dirty="0" smtClean="0"/>
              <a:t>: консультирование</a:t>
            </a:r>
            <a:r>
              <a:rPr lang="ru-RU" sz="1600" dirty="0"/>
              <a:t>, профилактика, просвещение, диагностика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27"/>
          <a:stretch/>
        </p:blipFill>
        <p:spPr>
          <a:xfrm>
            <a:off x="314289" y="872832"/>
            <a:ext cx="2163650" cy="433081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35" r="12393"/>
          <a:stretch/>
        </p:blipFill>
        <p:spPr>
          <a:xfrm>
            <a:off x="3041734" y="2481656"/>
            <a:ext cx="4922104" cy="27219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571706" y="1033971"/>
            <a:ext cx="53921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/>
              <a:t>Консультации для родителей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будущих </a:t>
            </a:r>
            <a:r>
              <a:rPr lang="ru-RU" sz="2000" b="1" dirty="0"/>
              <a:t>первоклассников</a:t>
            </a:r>
          </a:p>
        </p:txBody>
      </p:sp>
    </p:spTree>
    <p:extLst>
      <p:ext uri="{BB962C8B-B14F-4D97-AF65-F5344CB8AC3E}">
        <p14:creationId xmlns:p14="http://schemas.microsoft.com/office/powerpoint/2010/main" val="52987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43AC6F-28A2-C70E-2C1D-7F0B5D0DF347}"/>
              </a:ext>
            </a:extLst>
          </p:cNvPr>
          <p:cNvSpPr txBox="1"/>
          <p:nvPr/>
        </p:nvSpPr>
        <p:spPr>
          <a:xfrm>
            <a:off x="-1061863" y="14640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21.04.2025-27.04.2025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92FBF7-AE52-22A7-6285-2D6809786700}"/>
              </a:ext>
            </a:extLst>
          </p:cNvPr>
          <p:cNvSpPr txBox="1"/>
          <p:nvPr/>
        </p:nvSpPr>
        <p:spPr>
          <a:xfrm>
            <a:off x="4277032" y="115630"/>
            <a:ext cx="773290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Инновационные технологии и практики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145" y="1269738"/>
            <a:ext cx="4341728" cy="325629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3058997" y="792738"/>
            <a:ext cx="6650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Занятие посвященное Дню бумажных самолетиков.</a:t>
            </a:r>
            <a:endParaRPr lang="ru-RU" b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7226" y="2160638"/>
            <a:ext cx="5476604" cy="302559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20949" y="1081460"/>
            <a:ext cx="3088986" cy="411864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9" name="Прямоугольник 8"/>
          <p:cNvSpPr/>
          <p:nvPr/>
        </p:nvSpPr>
        <p:spPr>
          <a:xfrm>
            <a:off x="147145" y="5657671"/>
            <a:ext cx="12192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Цели : </a:t>
            </a:r>
            <a:endParaRPr lang="ru-RU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Формирование </a:t>
            </a:r>
            <a:r>
              <a:rPr lang="ru-RU" dirty="0"/>
              <a:t>навыков работы по схеме, развитие мелкой моторики, глазомера</a:t>
            </a:r>
            <a:r>
              <a:rPr lang="ru-RU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/>
              <a:t>Развитие </a:t>
            </a:r>
            <a:r>
              <a:rPr lang="ru-RU" dirty="0"/>
              <a:t>творческих способностей, бережного отношения к своей работе, аккуратности при выполнении модели самолёта. </a:t>
            </a:r>
          </a:p>
        </p:txBody>
      </p:sp>
    </p:spTree>
    <p:extLst>
      <p:ext uri="{BB962C8B-B14F-4D97-AF65-F5344CB8AC3E}">
        <p14:creationId xmlns:p14="http://schemas.microsoft.com/office/powerpoint/2010/main" val="3192350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7EF81E0-D70A-3A9E-0BB6-9DBDB989374E}"/>
              </a:ext>
            </a:extLst>
          </p:cNvPr>
          <p:cNvSpPr txBox="1"/>
          <p:nvPr/>
        </p:nvSpPr>
        <p:spPr>
          <a:xfrm>
            <a:off x="147146" y="14640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28.04.2025-30.04.2025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097F52B-CDA8-8B20-6B68-DC47DBA9AC54}"/>
              </a:ext>
            </a:extLst>
          </p:cNvPr>
          <p:cNvSpPr txBox="1"/>
          <p:nvPr/>
        </p:nvSpPr>
        <p:spPr>
          <a:xfrm>
            <a:off x="7737987" y="38253"/>
            <a:ext cx="438518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Мир без опасностей</a:t>
            </a:r>
            <a:endParaRPr lang="ru-RU" sz="3600" b="1" dirty="0">
              <a:latin typeface="Arial Narrow" panose="020B0606020202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11418" y="1477331"/>
            <a:ext cx="4403660" cy="33027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147146" y="4826675"/>
            <a:ext cx="1275573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 </a:t>
            </a:r>
            <a:r>
              <a:rPr lang="ru-RU" b="1" dirty="0" smtClean="0">
                <a:solidFill>
                  <a:srgbClr val="212529"/>
                </a:solidFill>
                <a:latin typeface="Arial" panose="020B0604020202020204" pitchFamily="34" charset="0"/>
              </a:rPr>
              <a:t>Цели: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</a:rPr>
              <a:t>Воспитывать </a:t>
            </a:r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желание соблюдать правила безопасности дорожного движения.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</a:rPr>
              <a:t>Закреплять </a:t>
            </a:r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знания воспитанников правил дорожного движения.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</a:rPr>
              <a:t>Продолжать </a:t>
            </a:r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знакомить детей с функциональным значением автокресла.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</a:rPr>
              <a:t>Формирование </a:t>
            </a:r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у детей понимания того, что их здоровье и жизнь во время поездки напрямую зависит от того, находятся они в автокресле или нет.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212529"/>
                </a:solidFill>
                <a:latin typeface="Arial" panose="020B0604020202020204" pitchFamily="34" charset="0"/>
              </a:rPr>
              <a:t>Вызвать </a:t>
            </a:r>
            <a:r>
              <a:rPr lang="ru-RU" dirty="0">
                <a:solidFill>
                  <a:srgbClr val="212529"/>
                </a:solidFill>
                <a:latin typeface="Arial" panose="020B0604020202020204" pitchFamily="34" charset="0"/>
              </a:rPr>
              <a:t>положительный эмоциональный отклик у детей.</a:t>
            </a:r>
            <a:endParaRPr lang="ru-RU" b="0" i="0" dirty="0">
              <a:solidFill>
                <a:srgbClr val="21252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3066" y="919591"/>
            <a:ext cx="5680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«Маленький пассажир-большая ответственность!»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212880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18691" y="1751008"/>
            <a:ext cx="4960505" cy="27648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3A4F4A-E919-0BF4-D37C-90176CF4D4BE}"/>
              </a:ext>
            </a:extLst>
          </p:cNvPr>
          <p:cNvSpPr txBox="1"/>
          <p:nvPr/>
        </p:nvSpPr>
        <p:spPr>
          <a:xfrm>
            <a:off x="199696" y="185608"/>
            <a:ext cx="11813628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05.05.2025-08.05.2025</a:t>
            </a:r>
            <a:r>
              <a:rPr lang="ru-RU" sz="32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                                                      </a:t>
            </a: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Моя Россия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4850" y="1034474"/>
            <a:ext cx="2633841" cy="40378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5272" y="1460276"/>
            <a:ext cx="4651942" cy="34889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3233016" y="917545"/>
            <a:ext cx="46458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Праздник посвященный Дню Победы.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86449" y="5110696"/>
            <a:ext cx="1217500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333333"/>
                </a:solidFill>
                <a:latin typeface="YS Text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33333"/>
                </a:solidFill>
                <a:latin typeface="YS Text"/>
              </a:rPr>
              <a:t>С</a:t>
            </a:r>
            <a:r>
              <a:rPr lang="ru-RU" dirty="0" smtClean="0">
                <a:solidFill>
                  <a:srgbClr val="333333"/>
                </a:solidFill>
                <a:latin typeface="YS Text"/>
              </a:rPr>
              <a:t>формировать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представления о празднике «День Победы», о том, как люди старались приблизить этот день;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rgbClr val="333333"/>
                </a:solidFill>
                <a:latin typeface="YS Text"/>
              </a:rPr>
              <a:t>Р</a:t>
            </a:r>
            <a:r>
              <a:rPr lang="ru-RU" dirty="0" smtClean="0">
                <a:solidFill>
                  <a:srgbClr val="333333"/>
                </a:solidFill>
                <a:latin typeface="YS Text"/>
              </a:rPr>
              <a:t>аскрыть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значение победы в Великой Отечественной войне для мира, для всех людей, живущих на земле; 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333333"/>
                </a:solidFill>
                <a:latin typeface="YS Text"/>
              </a:rPr>
              <a:t>Совершенствовать 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навыки пения и движения под музыку военной тематики, закреплять умение слушать музыку и определять её характер. </a:t>
            </a:r>
            <a:endParaRPr lang="ru-RU" b="0" i="0" dirty="0">
              <a:solidFill>
                <a:srgbClr val="333333"/>
              </a:solidFill>
              <a:effectLst/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404289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19523-3E18-7B7F-DC7D-8C2AEBB71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C8CA2E-7F05-3E6F-F8A6-485BE653B32A}"/>
              </a:ext>
            </a:extLst>
          </p:cNvPr>
          <p:cNvSpPr txBox="1"/>
          <p:nvPr/>
        </p:nvSpPr>
        <p:spPr>
          <a:xfrm>
            <a:off x="8159079" y="160952"/>
            <a:ext cx="5163631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Экспериментариум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9251F1-3DB4-4D45-3CDE-9ED6B9771FC9}"/>
              </a:ext>
            </a:extLst>
          </p:cNvPr>
          <p:cNvSpPr txBox="1"/>
          <p:nvPr/>
        </p:nvSpPr>
        <p:spPr>
          <a:xfrm>
            <a:off x="53398" y="249825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12.05.2025-18.05.2025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1F890C-E160-6487-E89E-8AE1C14A9417}"/>
              </a:ext>
            </a:extLst>
          </p:cNvPr>
          <p:cNvSpPr txBox="1"/>
          <p:nvPr/>
        </p:nvSpPr>
        <p:spPr>
          <a:xfrm>
            <a:off x="160204" y="5380672"/>
            <a:ext cx="110673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Arial Narrow" panose="020B0606020202030204" pitchFamily="34" charset="0"/>
              </a:rPr>
              <a:t>Задачи: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Продолжать </a:t>
            </a:r>
            <a:r>
              <a:rPr lang="ru-RU" dirty="0">
                <a:latin typeface="Arial Narrow" panose="020B0606020202030204" pitchFamily="34" charset="0"/>
              </a:rPr>
              <a:t>знакомить детей со свойствами </a:t>
            </a:r>
            <a:r>
              <a:rPr lang="ru-RU" dirty="0" smtClean="0">
                <a:latin typeface="Arial Narrow" panose="020B0606020202030204" pitchFamily="34" charset="0"/>
              </a:rPr>
              <a:t>воды.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Развивать </a:t>
            </a:r>
            <a:r>
              <a:rPr lang="ru-RU" dirty="0">
                <a:latin typeface="Arial Narrow" panose="020B0606020202030204" pitchFamily="34" charset="0"/>
              </a:rPr>
              <a:t>воображение умение проводить несложные </a:t>
            </a:r>
            <a:r>
              <a:rPr lang="ru-RU" dirty="0" smtClean="0">
                <a:latin typeface="Arial Narrow" panose="020B0606020202030204" pitchFamily="34" charset="0"/>
              </a:rPr>
              <a:t>эксперименты.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Продолжать </a:t>
            </a:r>
            <a:r>
              <a:rPr lang="ru-RU" dirty="0">
                <a:latin typeface="Arial Narrow" panose="020B0606020202030204" pitchFamily="34" charset="0"/>
              </a:rPr>
              <a:t>развивать любознательность, познавательный интерес в процессе экспериментирования с </a:t>
            </a:r>
            <a:r>
              <a:rPr lang="ru-RU" dirty="0" smtClean="0">
                <a:latin typeface="Arial Narrow" panose="020B0606020202030204" pitchFamily="34" charset="0"/>
              </a:rPr>
              <a:t>жидкостями.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 smtClean="0">
                <a:latin typeface="Arial Narrow" panose="020B0606020202030204" pitchFamily="34" charset="0"/>
              </a:rPr>
              <a:t>Добиваться </a:t>
            </a:r>
            <a:r>
              <a:rPr lang="ru-RU" dirty="0">
                <a:latin typeface="Arial Narrow" panose="020B0606020202030204" pitchFamily="34" charset="0"/>
              </a:rPr>
              <a:t>необходимых мер безопасности при проведении опытов на занятиях.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877" y="1447262"/>
            <a:ext cx="2860087" cy="38134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93704" y="1447262"/>
            <a:ext cx="2867313" cy="38230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35636" y="1447262"/>
            <a:ext cx="2905634" cy="387417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3976740" y="799344"/>
            <a:ext cx="33121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Arial Narrow" panose="020B0606020202030204" pitchFamily="34" charset="0"/>
              </a:rPr>
              <a:t>«Неньютоновская жидкость».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198317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EDB7F-7555-8849-5BBF-DEB760812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766559-9AF7-54B0-4C03-8B02F82E434F}"/>
              </a:ext>
            </a:extLst>
          </p:cNvPr>
          <p:cNvSpPr txBox="1"/>
          <p:nvPr/>
        </p:nvSpPr>
        <p:spPr>
          <a:xfrm>
            <a:off x="8159079" y="160952"/>
            <a:ext cx="5163631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Книга – лучший друг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BA6230-F6A0-AC70-6811-D113BF177E87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19.05.2025-25.05.2025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333DE1-DFA8-B467-2A3E-FA5A785B1EEA}"/>
              </a:ext>
            </a:extLst>
          </p:cNvPr>
          <p:cNvSpPr txBox="1"/>
          <p:nvPr/>
        </p:nvSpPr>
        <p:spPr>
          <a:xfrm>
            <a:off x="178677" y="6086281"/>
            <a:ext cx="1106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Краткий комментарий</a:t>
            </a:r>
            <a:endParaRPr lang="ru-R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50700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F79829-4A16-C3D3-73DD-CAE3326F5B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4B42433-65C8-2A7C-76B9-E325F2EE310B}"/>
              </a:ext>
            </a:extLst>
          </p:cNvPr>
          <p:cNvSpPr txBox="1"/>
          <p:nvPr/>
        </p:nvSpPr>
        <p:spPr>
          <a:xfrm>
            <a:off x="4906297" y="160952"/>
            <a:ext cx="8416413" cy="67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Театр детей (выпускные, концерты)</a:t>
            </a:r>
            <a:endParaRPr lang="ru-RU" sz="3600" b="1" dirty="0">
              <a:effectLst/>
              <a:latin typeface="Arial Narrow" panose="020B0606020202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71377B-4C03-D1C0-61E5-CDB03EB8BC1A}"/>
              </a:ext>
            </a:extLst>
          </p:cNvPr>
          <p:cNvSpPr txBox="1"/>
          <p:nvPr/>
        </p:nvSpPr>
        <p:spPr>
          <a:xfrm>
            <a:off x="178677" y="20461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b="1" u="sng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26.05.2025-01.06.2025</a:t>
            </a:r>
            <a:endParaRPr lang="ru-RU" sz="3200" b="1" u="sng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519C339-4AE8-2484-2B77-9AC7BFD28ED3}"/>
              </a:ext>
            </a:extLst>
          </p:cNvPr>
          <p:cNvSpPr txBox="1"/>
          <p:nvPr/>
        </p:nvSpPr>
        <p:spPr>
          <a:xfrm>
            <a:off x="178677" y="6086281"/>
            <a:ext cx="1106739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Arial Narrow" panose="020B0606020202030204" pitchFamily="34" charset="0"/>
                <a:ea typeface="Times New Roman" panose="02020603050405020304" pitchFamily="18" charset="0"/>
              </a:rPr>
              <a:t>Краткий комментарий</a:t>
            </a:r>
            <a:endParaRPr lang="ru-RU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8937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278</Words>
  <Application>Microsoft Office PowerPoint</Application>
  <PresentationFormat>Широкоэкранный</PresentationFormat>
  <Paragraphs>54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Times New Roman</vt:lpstr>
      <vt:lpstr>Wingdings</vt:lpstr>
      <vt:lpstr>YS Text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Светлана Невмятуллина</dc:creator>
  <cp:lastModifiedBy>рс</cp:lastModifiedBy>
  <cp:revision>15</cp:revision>
  <dcterms:created xsi:type="dcterms:W3CDTF">2025-04-09T18:05:13Z</dcterms:created>
  <dcterms:modified xsi:type="dcterms:W3CDTF">2025-05-18T18:26:08Z</dcterms:modified>
</cp:coreProperties>
</file>