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rodlenka.org/metodicheskie-razrabotki/408348-programma-kratkosrochnoj-obrazovatelnoj-prakt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3019" y="129309"/>
            <a:ext cx="996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МБОУ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Захаровская СОШ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дошкольное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отделение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–детский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сад № 22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81672" y="5368836"/>
            <a:ext cx="2170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Группа № 4</a:t>
            </a:r>
          </a:p>
          <a:p>
            <a:r>
              <a:rPr lang="ru-RU" dirty="0"/>
              <a:t>Воспитатели:</a:t>
            </a:r>
          </a:p>
          <a:p>
            <a:r>
              <a:rPr lang="ru-RU" dirty="0"/>
              <a:t>Петухова М.И.</a:t>
            </a:r>
          </a:p>
          <a:p>
            <a:r>
              <a:rPr lang="ru-RU" dirty="0"/>
              <a:t>Хиблина Е.Н.</a:t>
            </a: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ПЯТЫЙ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25.02.2025-02.03.2025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 школе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5" y="921327"/>
            <a:ext cx="3851563" cy="288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30" y="1843806"/>
            <a:ext cx="4618182" cy="3463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10"/>
          <a:stretch/>
        </p:blipFill>
        <p:spPr>
          <a:xfrm>
            <a:off x="8075477" y="1178788"/>
            <a:ext cx="3920111" cy="4128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19418" y="1017847"/>
            <a:ext cx="434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Составление рассказов на примере «Традиции моей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8945" y="5103674"/>
            <a:ext cx="1147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азвивать </a:t>
            </a:r>
            <a:r>
              <a:rPr lang="ru-RU" dirty="0"/>
              <a:t>интерес к истории своей семьи, семейным традициям; развивать связную речь, обогащать словарный запас детей</a:t>
            </a:r>
            <a:r>
              <a:rPr lang="ru-RU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родолжать </a:t>
            </a:r>
            <a:r>
              <a:rPr lang="ru-RU" dirty="0"/>
              <a:t>совершенствовать умение детей составлять рассказы по картинкам с последовательно развивающимся </a:t>
            </a:r>
            <a:r>
              <a:rPr lang="ru-RU" dirty="0" smtClean="0"/>
              <a:t>действием;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Развивать монологическую </a:t>
            </a:r>
            <a:r>
              <a:rPr lang="ru-RU" dirty="0" smtClean="0"/>
              <a:t>речь.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03.03.2025-09.03.202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68" y="1062512"/>
            <a:ext cx="3039173" cy="40522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" y="1100228"/>
            <a:ext cx="2982600" cy="39767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48" y="1075842"/>
            <a:ext cx="3034263" cy="40456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268" y="5077027"/>
            <a:ext cx="126036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YS Text"/>
              </a:rPr>
              <a:t>Цели конструирования с помощью магнитного конструктора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включают: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33333"/>
                </a:solidFill>
                <a:latin typeface="YS Text"/>
              </a:rPr>
              <a:t>Развитие мелкой моторики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рук, что стимулирует общее речевое и умственное развитие дошкольников.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33333"/>
                </a:solidFill>
                <a:latin typeface="YS Text"/>
              </a:rPr>
              <a:t>Обучение правильному и быстрому ориентированию в пространстве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33333"/>
                </a:solidFill>
                <a:latin typeface="YS Text"/>
              </a:rPr>
              <a:t>Развитие внимания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, способности сосредоточиться, памяти, логического мышления.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33333"/>
                </a:solidFill>
                <a:latin typeface="YS Text"/>
              </a:rPr>
              <a:t>Формирование умения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строить по предложенным схемам, инструкциям, учитывая способы крепления деталей.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33333"/>
                </a:solidFill>
                <a:latin typeface="YS Text"/>
              </a:rPr>
              <a:t>Развитие интереса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к конструктивной деятельности, желания экспериментировать, творить, изобретать. </a:t>
            </a:r>
            <a:r>
              <a:rPr lang="ru-RU" sz="1400" dirty="0">
                <a:solidFill>
                  <a:srgbClr val="333333"/>
                </a:solidFill>
                <a:latin typeface="YS Text"/>
                <a:hlinkClick r:id="rId5"/>
              </a:rPr>
              <a:t>4</a:t>
            </a:r>
            <a:endParaRPr lang="ru-RU" sz="1400" dirty="0">
              <a:solidFill>
                <a:srgbClr val="333333"/>
              </a:solidFill>
              <a:latin typeface="YS Tex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333333"/>
                </a:solidFill>
                <a:latin typeface="YS Text"/>
              </a:rPr>
              <a:t>Развитие умения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сравнивать детали по размеру и количеству, отбирать детали, необходимые для воплощения замысла, сравнивать конструкции с образцами и другими постройками, а также с реальными объектами</a:t>
            </a:r>
            <a:r>
              <a:rPr lang="ru-RU" sz="1400" dirty="0" smtClean="0">
                <a:solidFill>
                  <a:srgbClr val="333333"/>
                </a:solidFill>
                <a:latin typeface="YS Text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7283" y="660644"/>
            <a:ext cx="393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«Магнитное конструирование»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11.03.2025-16.03.2025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8249265" y="38253"/>
            <a:ext cx="3873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47146" y="5790717"/>
            <a:ext cx="11067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ксперимент</a:t>
            </a:r>
            <a:r>
              <a:rPr lang="ru-RU" dirty="0"/>
              <a:t>, в ходе которого можно наблюдать проявление рисунка, нарисованного воском, при взаимодействии с водой. Такой эксперимент может быть интересен детям и позволяет познакомить их со свойствами воска, в частности с тем, что он отталкивает воду.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87832"/>
            <a:ext cx="3181350" cy="424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7"/>
          <a:stretch/>
        </p:blipFill>
        <p:spPr>
          <a:xfrm>
            <a:off x="4322618" y="1300003"/>
            <a:ext cx="3326283" cy="4170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1"/>
          <a:stretch/>
        </p:blipFill>
        <p:spPr>
          <a:xfrm>
            <a:off x="8249265" y="1245963"/>
            <a:ext cx="3421495" cy="41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17.03.2025-23.03.2025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622931" y="38253"/>
            <a:ext cx="4500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8" y="1062180"/>
            <a:ext cx="4683471" cy="3512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56" y="1062180"/>
            <a:ext cx="4683470" cy="35126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508" y="4759467"/>
            <a:ext cx="12616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формировать у детей интерес к занятиям физкультурой.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адачи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ловкость, волевые качества;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совершенствовать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двигательные умения и навыки.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создавать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положительный эмоциональный фон, атмосферу доброжелательности.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24.03.2025-30.03.2025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87"/>
          <a:stretch/>
        </p:blipFill>
        <p:spPr>
          <a:xfrm>
            <a:off x="4721344" y="1930399"/>
            <a:ext cx="2770331" cy="3110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128" y="1985048"/>
            <a:ext cx="4051685" cy="303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96" y="1836832"/>
            <a:ext cx="4249305" cy="3186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131368" y="839442"/>
            <a:ext cx="36637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«Мой выбор. Президент группы»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696" y="4958530"/>
            <a:ext cx="1110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 с правилами проведения выборов;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мотивацию и познавательный интерес к нормам избирательного права, принципам демократии и выборов, правовым и конституционным основам РФ;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оздать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для проявления лидерских качеств детей, умения видеть проблемные ситуации и находить пути их решения;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6792395" y="135093"/>
            <a:ext cx="6096000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31.03.2025-06.04.2025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2" y="1059872"/>
            <a:ext cx="3122470" cy="4163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730" y="1087582"/>
            <a:ext cx="3132860" cy="4177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49" y="1059872"/>
            <a:ext cx="3153642" cy="4204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5700" y="5493643"/>
            <a:ext cx="7127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Цель: </a:t>
            </a:r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Р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азвивать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навыки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счёта;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Развитие внимания и </a:t>
            </a:r>
            <a:r>
              <a:rPr lang="ru-RU" dirty="0" err="1" smtClean="0">
                <a:solidFill>
                  <a:srgbClr val="333333"/>
                </a:solidFill>
                <a:latin typeface="YS Text"/>
              </a:rPr>
              <a:t>вображения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Развитие мелкой моторики, умение пользоваться ножницами.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(игры и творчество ко Дню Космонавтики)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07.04.2025-13.04.2025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677" y="1181454"/>
            <a:ext cx="4568632" cy="3426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30" y="968806"/>
            <a:ext cx="2888828" cy="3851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6130" y="5058197"/>
            <a:ext cx="1224741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A"/>
                </a:solidFill>
                <a:latin typeface="Times New Roman" panose="02020603050405020304" pitchFamily="18" charset="0"/>
              </a:rPr>
              <a:t>Цели: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A"/>
                </a:solidFill>
                <a:latin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rgbClr val="00000A"/>
                </a:solidFill>
                <a:latin typeface="Times New Roman" panose="02020603050405020304" pitchFamily="18" charset="0"/>
              </a:rPr>
              <a:t>познавательной, игровой, творческой активности, развитие разнообразных психических процессов, обогащение и расширение кругозора посредством интеграции в ходе подготовки и проведения праздника всех образовательных областей</a:t>
            </a:r>
            <a:r>
              <a:rPr lang="ru-RU" sz="1600" dirty="0" smtClean="0">
                <a:solidFill>
                  <a:srgbClr val="00000A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Актуализация и закрепление знаний и представлений детей о космосе</a:t>
            </a:r>
            <a:endParaRPr lang="ru-RU" sz="16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157" y="1125432"/>
            <a:ext cx="3027321" cy="4036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216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 Narrow</vt:lpstr>
      <vt:lpstr>Arial</vt:lpstr>
      <vt:lpstr>Arial Narrow</vt:lpstr>
      <vt:lpstr>Calibri</vt:lpstr>
      <vt:lpstr>Calibri Light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рс</cp:lastModifiedBy>
  <cp:revision>20</cp:revision>
  <dcterms:created xsi:type="dcterms:W3CDTF">2025-04-09T18:05:13Z</dcterms:created>
  <dcterms:modified xsi:type="dcterms:W3CDTF">2025-05-18T13:49:01Z</dcterms:modified>
</cp:coreProperties>
</file>