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FDCD-5DB5-46F1-9815-BB78CA2305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6582" y="147782"/>
            <a:ext cx="893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МБОУ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Захаровская СОШ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дошкольное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отделение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–детский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сад № 22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17018" y="5322654"/>
            <a:ext cx="2715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Группа № 4</a:t>
            </a:r>
          </a:p>
          <a:p>
            <a:r>
              <a:rPr lang="ru-RU" dirty="0"/>
              <a:t>Воспитатели:</a:t>
            </a:r>
          </a:p>
          <a:p>
            <a:r>
              <a:rPr lang="ru-RU" dirty="0"/>
              <a:t>Петухова М.И.</a:t>
            </a:r>
          </a:p>
          <a:p>
            <a:r>
              <a:rPr lang="ru-RU" dirty="0"/>
              <a:t>Хиблина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ЧЕТВЕРТЫЙ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08.01.2025-12.01.2025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27" y="1695200"/>
            <a:ext cx="3816373" cy="5088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377" y="1695200"/>
            <a:ext cx="3794135" cy="50588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20548" y="1812974"/>
            <a:ext cx="35837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YS Text"/>
              </a:rPr>
              <a:t>Цели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формирование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мыслительной активности,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интеллектуального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и сенсорно-моторного развития,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познавательной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активности, пространственного представления и логического мышления,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творческих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способностей, воображения и фантазии, навыков конструирования и моделирования.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33091" y="1080655"/>
            <a:ext cx="383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«Спортивная математика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13.01.2025-19.01.2025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854" y="1192848"/>
            <a:ext cx="2881746" cy="384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35" y="1196346"/>
            <a:ext cx="5264727" cy="3948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93309" y="761961"/>
            <a:ext cx="374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«Герб моей семьи»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5179166"/>
            <a:ext cx="11877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рамках проекта «Герб моей семьи» были организованы встречи с родителями, на которых они вместе со своими детьми рассказали о своем гербе.</a:t>
            </a: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Цель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проекта: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у дошкольников ценностного отношения к семейным традициям, воспитание чувства уважения и любви к своим родным и близким.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Создать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герб семьи.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20.01.2025-26.01.2025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4355691" y="38253"/>
            <a:ext cx="7767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219" y="1571717"/>
            <a:ext cx="3013363" cy="4017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550" y="1459346"/>
            <a:ext cx="5529504" cy="4147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34691" y="905164"/>
            <a:ext cx="315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Игра «Весёлые точки»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6144" y="5855979"/>
            <a:ext cx="9679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Игра направлена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на развитие логического мышления, внимания, ориентировки, наблюдательности, восприятия цвета. В игре нужно соединять точки прямыми линиями согласно инструкции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27.01.2025-02.02.2025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1483579"/>
            <a:ext cx="4544291" cy="3408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90109" y="1006764"/>
            <a:ext cx="522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Занятие на тему : «Блокада Ленинграда»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164" y="1497435"/>
            <a:ext cx="4507345" cy="3380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7091" y="4719782"/>
            <a:ext cx="10270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осознанный интерес к историческому прошлому страны;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знания детей о героическом прошлом города Ленинграда;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 «блокада», «Дорога жизни», «продуктовая карточка»;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 детей;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художественными и музыкальными произведениями, посвящёнными блокаде Ленинграда;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чувства гордости за защитников Отечества;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чувство сопереживания людям старшего поколения, пережившего тяготы войны.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03.02.2025-09.02.2025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236" y="1287016"/>
            <a:ext cx="5024581" cy="3768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438" y="961109"/>
            <a:ext cx="3670876" cy="489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50251" y="856191"/>
            <a:ext cx="3686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«Раскалываем лёд»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16945"/>
            <a:ext cx="124413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Объяснение процесса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: из-за капельки мыла поверхностное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натяжение</a:t>
            </a:r>
          </a:p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в центре тарелки уменьшилось, а у стенок осталось прежним,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поэтому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и притянуло к себе частицы присыпки.  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Такой эксперимент может использоваться для детей, чтобы изучать физические явления и развивать мелкую моторику. 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0896-7721-06DA-5FC5-91FF211B5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183DF-CE7A-4F0F-2901-D893D3E685FA}"/>
              </a:ext>
            </a:extLst>
          </p:cNvPr>
          <p:cNvSpPr txBox="1"/>
          <p:nvPr/>
        </p:nvSpPr>
        <p:spPr>
          <a:xfrm>
            <a:off x="7600337" y="160952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B4A28-BC3E-4693-126E-9E6521F4370D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10.02.2025-16.02.2025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4" y="1263072"/>
            <a:ext cx="5233940" cy="3925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0" y="1263072"/>
            <a:ext cx="5196993" cy="389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0086" y="846598"/>
            <a:ext cx="533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Конструирование  «Добрые крышечки»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981" y="5618540"/>
            <a:ext cx="11360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Конструирование из крышек от пюре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— это увлекательная игра, которая помогает развивать мелкую моторику, логику и воображение.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91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(чтение стихотворений ко Дню Защитника Отечества)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17.02.2025-24.02.2025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08"/>
          <a:stretch/>
        </p:blipFill>
        <p:spPr>
          <a:xfrm>
            <a:off x="190062" y="1585163"/>
            <a:ext cx="5696470" cy="3242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14680" r="15556" b="28350"/>
          <a:stretch/>
        </p:blipFill>
        <p:spPr>
          <a:xfrm>
            <a:off x="6451600" y="1517492"/>
            <a:ext cx="5246256" cy="3377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945" y="1126550"/>
            <a:ext cx="368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«День Защитника Отечества»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9262" y="4895217"/>
            <a:ext cx="114912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Цели мероприятий, посвящённых Дню защитника Отечества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воспитывать у подрастающего поколения чувство гордости, уважения к Вооружённым силам России, защитникам Отечества и историческому прошлому своей страны;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создавать условия для формирования готовности воспитанников к служению Отечества;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воспитывать чувство патриотизма, любви к Родине;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формировать активную гражданскую позицию, положительное отношение к российским вооружённым силам, службе в армии;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282</Words>
  <Application>Microsoft Office PowerPoint</Application>
  <PresentationFormat>Широкоэкранный</PresentationFormat>
  <Paragraphs>55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 Narrow</vt:lpstr>
      <vt:lpstr>Arial</vt:lpstr>
      <vt:lpstr>Arial Narrow</vt:lpstr>
      <vt:lpstr>Calibri</vt:lpstr>
      <vt:lpstr>Calibri Light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рс</cp:lastModifiedBy>
  <cp:revision>18</cp:revision>
  <dcterms:created xsi:type="dcterms:W3CDTF">2025-04-09T18:05:13Z</dcterms:created>
  <dcterms:modified xsi:type="dcterms:W3CDTF">2025-05-18T13:33:23Z</dcterms:modified>
</cp:coreProperties>
</file>