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2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09C8F-10E1-4F92-95FA-BA8AF9118225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9FDCD-5DB5-46F1-9815-BB78CA2305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94135D8-4288-F73B-A8A7-4AC2BCFA8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CD5204B3-95CA-4308-2818-D0CB2718B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2EE41F1-FB4D-05E6-A7F5-6E5EDD90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672BD50-FEFB-186C-03C8-7795A832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A631FCB-74D6-3223-DD9B-CEAE7D78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6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D60F8A5-DF01-3271-6103-5AA31CC6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0C80C62-A7E5-085A-FCCA-4C58828B6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4DF54A5-E7C5-DA7A-6330-6DB685F3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8FA3D5E-FB2F-85BA-EB84-0F179152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6C26FD4-0582-9FB2-6371-CE10D766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30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6E821D0-4D02-745A-CD4B-5E52A5E15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BF9C74C-FF34-F360-142F-B4B7B58D1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050BAA5-C278-1445-E329-64720091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0874A36-9279-835E-9480-B9414C73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A45C99D-6EBE-30C0-6C2F-B3758AAF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13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265618-BDA5-02C4-C564-CAD6C25D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511F8B9-DF94-BB00-F6D5-CE4AF9509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25DD95E-102E-6AA6-8DDC-1273C46E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070A699-9EA4-284B-D774-BB6686DB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A20CC4-B483-DD89-CC2D-6210963A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5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8D4660-ACD6-92C4-D212-4894D81F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3B749EC-6B57-BFA6-0FB0-69A116A4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DFB5141-D2B4-CF77-3714-A0629E08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65EC532-B972-DAD3-0AC3-33D9EA96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BB6C1B2-363F-B8A4-287F-50EA8316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9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A3F556E-BA38-6E18-0FB2-CDBEB169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694D3D2-E841-2293-FA2E-53EE283E7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7EBF4F5-E000-A2C7-1001-62E338586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59DCD3C-BCAF-E3DD-9631-725A409B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6EF0393-AEBD-07D0-8447-201B2A05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76705C6-97BF-E7C9-97D8-02C46F02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5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FFD41FC-A82D-4743-D7CF-9A4CEB16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8E9FFFC4-4930-176E-8D22-1AC368B6E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B1E3401-A629-D6C9-A187-531D4DCC3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6787916-6BF7-DEFA-DEC8-864B60450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A2929B2-3AF0-39FF-6B09-348666258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2E94BB17-43ED-9F44-7A4C-C31AA81DB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A5865645-3871-8F54-76BD-EE95799E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12E4D443-AC04-BCD9-0378-DDB5E065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1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568537-84A3-F1AA-C69C-091A18C8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06AAF76-E706-7497-44FE-D2661ABB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8F0AA222-BBF8-E557-A0F2-3219FD8B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C75B2687-9DC6-CDBE-7A7E-F5FA87A3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35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5600D7F1-9766-22EC-7A7C-62477864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6C649B1-641B-5963-B929-A781B1C0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D031310-8EE4-F20E-079F-CAD774DE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BA804D-B9C1-9F6D-8F71-8A4F547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0E91059-5B28-7A4E-6F78-1BBA9E905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F9552F6-CAF8-E4E0-8850-F2B965929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69496AF-5E4F-9791-C3F3-19CF23F6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7468858-5E29-4FA2-EE81-A65E1F42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3EFB9BA-AC41-9F68-8A75-0722AD4A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2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10452D-A723-FEDC-C0E4-C0E7DD22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D027C123-DD4A-BB10-3D5B-39D2E0D85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2B3EF48-73B1-DC1F-7271-D07A06464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8AD7E597-601C-16DD-B9F4-3319AD6B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BE37204-F284-D5BB-BBF8-9FD798138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81818F3-F5CF-2934-0B67-8392242A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7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2042DBE-E456-79DA-13D2-FD896721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AD5C040-E42B-385B-BB3D-1DAE79E6D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53EDF28-4417-9945-1B31-7CE0C09B4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2F8D-CE32-4C7F-A0C4-F92FCAEDF8C8}" type="datetimeFigureOut">
              <a:rPr lang="ru-RU" smtClean="0"/>
              <a:pPr/>
              <a:t>29.05.2025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0FFF3E7-BDB7-72FD-3A16-802174490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84ECAB9-D6B6-6AE6-13EA-AC07B749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581B-B6FF-49E7-92D7-2B89960FD0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6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6A9647F-BD67-3715-2C17-EBA749C9D546}"/>
              </a:ext>
            </a:extLst>
          </p:cNvPr>
          <p:cNvSpPr txBox="1"/>
          <p:nvPr/>
        </p:nvSpPr>
        <p:spPr>
          <a:xfrm>
            <a:off x="1209965" y="27709"/>
            <a:ext cx="88695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МБОУ Захаровская СОШ дошкольное отделение –детский сад № 3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26255" y="5304181"/>
            <a:ext cx="3408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Группа № </a:t>
            </a:r>
            <a:r>
              <a:rPr lang="ru-RU" dirty="0" smtClean="0"/>
              <a:t>3</a:t>
            </a:r>
            <a:endParaRPr lang="ru-RU" dirty="0"/>
          </a:p>
          <a:p>
            <a:r>
              <a:rPr lang="ru-RU" dirty="0"/>
              <a:t>Воспитатели:</a:t>
            </a:r>
          </a:p>
          <a:p>
            <a:r>
              <a:rPr lang="ru-RU" dirty="0" smtClean="0"/>
              <a:t>Антонова Е.М.</a:t>
            </a:r>
          </a:p>
          <a:p>
            <a:r>
              <a:rPr lang="ru-RU" dirty="0" smtClean="0"/>
              <a:t>Лукьянова С.С.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0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8CAFDCF-8EA6-53C7-0723-F1DE29CC4D83}"/>
              </a:ext>
            </a:extLst>
          </p:cNvPr>
          <p:cNvSpPr txBox="1"/>
          <p:nvPr/>
        </p:nvSpPr>
        <p:spPr>
          <a:xfrm>
            <a:off x="1169276" y="2618234"/>
            <a:ext cx="985344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0000"/>
                </a:solidFill>
                <a:latin typeface="Aptos Narrow" panose="020B0004020202020204" pitchFamily="34" charset="0"/>
                <a:ea typeface="Calibri" panose="020F0502020204030204" pitchFamily="34" charset="0"/>
              </a:rPr>
              <a:t>ТРЕТИЙ </a:t>
            </a:r>
            <a:r>
              <a:rPr lang="ru-RU" sz="9600" b="1" dirty="0" smtClean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 </a:t>
            </a:r>
            <a:r>
              <a:rPr lang="ru-RU" sz="9600" b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МОДУЛЬ</a:t>
            </a:r>
            <a:endParaRPr lang="ru-RU" sz="9600" b="1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1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C6A9647F-BD67-3715-2C17-EBA749C9D546}"/>
              </a:ext>
            </a:extLst>
          </p:cNvPr>
          <p:cNvSpPr txBox="1"/>
          <p:nvPr/>
        </p:nvSpPr>
        <p:spPr>
          <a:xfrm>
            <a:off x="-727588" y="140777"/>
            <a:ext cx="52712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25.11.2024-01.12.2024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39697E4-5647-3AF1-1B9E-21E06C70B6EB}"/>
              </a:ext>
            </a:extLst>
          </p:cNvPr>
          <p:cNvSpPr txBox="1"/>
          <p:nvPr/>
        </p:nvSpPr>
        <p:spPr>
          <a:xfrm>
            <a:off x="5931069" y="79221"/>
            <a:ext cx="80193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Книга – лучший друг!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7200" y="944789"/>
            <a:ext cx="413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Посещение библиотеки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2341" y="5527804"/>
            <a:ext cx="115974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830"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Задачи: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marR="3683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Воспитывать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 детей бережное отношение к книгам, активизировать устную речь. 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285750" marR="3683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Развивать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 детей умение задавать вопрос и получать ответ</a:t>
            </a:r>
            <a:endParaRPr lang="ru-RU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marR="3683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Формировать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 детей представления о таком виде книги как энциклопедия и ее назначении.</a:t>
            </a:r>
            <a:endParaRPr lang="ru-RU" sz="1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11" name="Рисунок 10" descr="C:\Users\User\Pictures\PHOTO-2025-05-22-15-42-47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43363" y="1508166"/>
            <a:ext cx="4278663" cy="33396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C:\Users\User\Downloads\PHOTO-2025-05-22-15-42-47 (1)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72053" y="1555668"/>
            <a:ext cx="4203866" cy="3325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987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043AC6F-28A2-C70E-2C1D-7F0B5D0DF347}"/>
              </a:ext>
            </a:extLst>
          </p:cNvPr>
          <p:cNvSpPr txBox="1"/>
          <p:nvPr/>
        </p:nvSpPr>
        <p:spPr>
          <a:xfrm>
            <a:off x="-987972" y="14640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02.12.2024-08.12.2024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D92FBF7-AE52-22A7-6285-2D6809786700}"/>
              </a:ext>
            </a:extLst>
          </p:cNvPr>
          <p:cNvSpPr txBox="1"/>
          <p:nvPr/>
        </p:nvSpPr>
        <p:spPr>
          <a:xfrm>
            <a:off x="7083974" y="14640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Творческая лаборатория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611231"/>
            <a:ext cx="1192414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/>
              <a:t>Цель:</a:t>
            </a:r>
            <a:r>
              <a:rPr lang="ru-RU" sz="1400" dirty="0" smtClean="0"/>
              <a:t> познакомить детей с возникновением профессии художника. Дать знания о том, что художники – это люди, которые пишут картины, ваяют скульптуры, расписывают посуду, игрушки, мебель, придумывают узоры на ткани. Показать значимость профессии художника для людей.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01453" y="721031"/>
            <a:ext cx="4429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«Международный день художника»</a:t>
            </a:r>
            <a:endParaRPr lang="ru-RU" sz="2000" b="1" dirty="0"/>
          </a:p>
        </p:txBody>
      </p:sp>
      <p:pic>
        <p:nvPicPr>
          <p:cNvPr id="10" name="Рисунок 9" descr="C:\Users\User\Pictures\DSC_0656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023" y="1365663"/>
            <a:ext cx="4408921" cy="3032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C:\Users\User\Pictures\2019-04-20\061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99332" y="1282536"/>
            <a:ext cx="4322206" cy="3140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235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7EF81E0-D70A-3A9E-0BB6-9DBDB989374E}"/>
              </a:ext>
            </a:extLst>
          </p:cNvPr>
          <p:cNvSpPr txBox="1"/>
          <p:nvPr/>
        </p:nvSpPr>
        <p:spPr>
          <a:xfrm>
            <a:off x="147146" y="14640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09.12.2024-15.12.2024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097F52B-CDA8-8B20-6B68-DC47DBA9AC54}"/>
              </a:ext>
            </a:extLst>
          </p:cNvPr>
          <p:cNvSpPr txBox="1"/>
          <p:nvPr/>
        </p:nvSpPr>
        <p:spPr>
          <a:xfrm>
            <a:off x="7784437" y="3825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Спортивная карусель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272" y="4919008"/>
            <a:ext cx="1111134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u="sng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>
                <a:solidFill>
                  <a:srgbClr val="11111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Развивать интерес к спортивным играм-соревнованиям;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Развивать ловкость, меткость, быстроту;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Учить играть в команде, действовать сообща, по сигналу;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Воспитывать здоровый дух соперничества: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Воспитывать чувства коллективизма и взаимопомощи.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2000" dirty="0">
              <a:solidFill>
                <a:srgbClr val="111111"/>
              </a:solidFill>
              <a:latin typeface="Arial" panose="020B0604020202020204" pitchFamily="34" charset="0"/>
            </a:endParaRPr>
          </a:p>
        </p:txBody>
      </p:sp>
      <p:pic>
        <p:nvPicPr>
          <p:cNvPr id="9" name="Рисунок 8" descr="C:\Users\User\AppData\Local\Temp\Rar$DI00.278\IMG_8492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1750" y="1674420"/>
            <a:ext cx="4540910" cy="2865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Users\User\AppData\Local\Temp\Rar$DI06.940\IMG_8503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5818" y="1642398"/>
            <a:ext cx="4088225" cy="2858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2128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C3A4F4A-E919-0BF4-D37C-90176CF4D4BE}"/>
              </a:ext>
            </a:extLst>
          </p:cNvPr>
          <p:cNvSpPr txBox="1"/>
          <p:nvPr/>
        </p:nvSpPr>
        <p:spPr>
          <a:xfrm>
            <a:off x="199696" y="185608"/>
            <a:ext cx="11813628" cy="72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16.12.2024-22.12.2024</a:t>
            </a:r>
            <a:r>
              <a:rPr lang="ru-RU" sz="32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                                                            </a:t>
            </a:r>
            <a:r>
              <a:rPr lang="ru-RU" sz="36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Театр детей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32985" y="834622"/>
            <a:ext cx="3131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Новогодний утренник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0532" y="5427504"/>
            <a:ext cx="12376727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u="sng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создание праздничной, радостной атмосферы на новогоднем празднике.</a:t>
            </a:r>
          </a:p>
          <a:p>
            <a:pPr>
              <a:lnSpc>
                <a:spcPct val="150000"/>
              </a:lnSpc>
            </a:pPr>
            <a:r>
              <a:rPr lang="ru-RU" b="1" u="sng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способствовать развитию музыкальных способностей детей в исполнении песен, хороводов, танцев. Развивать эмоциональную отзывчивость, артистичность  и хорошее настроение.</a:t>
            </a:r>
            <a:endParaRPr lang="ru-RU" b="0" i="0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C:\Users\User\Pictures\Новый год масленица 2020\IMG_5657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647" y="1543792"/>
            <a:ext cx="4690753" cy="3586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C:\Users\User\Pictures\Новый год масленица 2020\IMG_5630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0182" y="1560244"/>
            <a:ext cx="4518396" cy="35461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28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5F719523-3E18-7B7F-DC7D-8C2AEBB71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2C8CA2E-7F05-3E6F-F8A6-485BE653B32A}"/>
              </a:ext>
            </a:extLst>
          </p:cNvPr>
          <p:cNvSpPr txBox="1"/>
          <p:nvPr/>
        </p:nvSpPr>
        <p:spPr>
          <a:xfrm>
            <a:off x="8209937" y="135093"/>
            <a:ext cx="4678458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Ступеньки к</a:t>
            </a:r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школе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59251F1-3DB4-4D45-3CDE-9ED6B9771FC9}"/>
              </a:ext>
            </a:extLst>
          </p:cNvPr>
          <p:cNvSpPr txBox="1"/>
          <p:nvPr/>
        </p:nvSpPr>
        <p:spPr>
          <a:xfrm>
            <a:off x="178677" y="20461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23.12.2024-29.12.2024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1F890C-E160-6487-E89E-8AE1C14A9417}"/>
              </a:ext>
            </a:extLst>
          </p:cNvPr>
          <p:cNvSpPr txBox="1"/>
          <p:nvPr/>
        </p:nvSpPr>
        <p:spPr>
          <a:xfrm>
            <a:off x="86314" y="4894790"/>
            <a:ext cx="1106739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развитие детей 5-7 лет, формирование их умственных способностей и творческой активности, решение проблемы адаптации к школе.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C:\Users\User\AppData\Local\Temp\Rar$DI01.292\IMG_8691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3565" y="1496291"/>
            <a:ext cx="4369708" cy="33544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 descr="C:\Users\User\AppData\Local\Temp\Rar$DI06.652\IMG_8693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3078" y="1512835"/>
            <a:ext cx="4349750" cy="3262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831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5F719523-3E18-7B7F-DC7D-8C2AEBB71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2C8CA2E-7F05-3E6F-F8A6-485BE653B32A}"/>
              </a:ext>
            </a:extLst>
          </p:cNvPr>
          <p:cNvSpPr txBox="1"/>
          <p:nvPr/>
        </p:nvSpPr>
        <p:spPr>
          <a:xfrm>
            <a:off x="5997039" y="135093"/>
            <a:ext cx="5842661" cy="1140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Каникулярная неделя:</a:t>
            </a: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(новогодние игры, традиции и творчество)</a:t>
            </a:r>
            <a:endParaRPr lang="ru-RU" sz="24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59251F1-3DB4-4D45-3CDE-9ED6B9771FC9}"/>
              </a:ext>
            </a:extLst>
          </p:cNvPr>
          <p:cNvSpPr txBox="1"/>
          <p:nvPr/>
        </p:nvSpPr>
        <p:spPr>
          <a:xfrm>
            <a:off x="178677" y="20461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30</a:t>
            </a:r>
            <a:r>
              <a:rPr lang="ru-RU" sz="3200" b="1" u="sng" dirty="0" smtClean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.12.2024 - 07.01.2025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1F890C-E160-6487-E89E-8AE1C14A9417}"/>
              </a:ext>
            </a:extLst>
          </p:cNvPr>
          <p:cNvSpPr txBox="1"/>
          <p:nvPr/>
        </p:nvSpPr>
        <p:spPr>
          <a:xfrm>
            <a:off x="86314" y="4894790"/>
            <a:ext cx="110673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Users\User\Pictures\Новый год масленица 2020\IMG_5659.JPG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018" y="1171234"/>
            <a:ext cx="3574473" cy="2628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C:\Users\User\Pictures\2019-01-15 фото с телефона 2018\фото с телефона 2018 093.JPG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11874" y="3520322"/>
            <a:ext cx="3778250" cy="2833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C:\Users\User\Pictures\2019-01-15 фото с телефона 2018\фото с телефона 2018 096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3075" y="1577500"/>
            <a:ext cx="3797300" cy="2847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83179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506</TotalTime>
  <Words>134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Aptos Narrow</vt:lpstr>
      <vt:lpstr>Arial</vt:lpstr>
      <vt:lpstr>Arial Narrow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Невмятуллина</dc:creator>
  <cp:lastModifiedBy>Логонет</cp:lastModifiedBy>
  <cp:revision>27</cp:revision>
  <dcterms:created xsi:type="dcterms:W3CDTF">2025-04-09T18:05:13Z</dcterms:created>
  <dcterms:modified xsi:type="dcterms:W3CDTF">2025-05-29T08:43:36Z</dcterms:modified>
</cp:coreProperties>
</file>