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09C8F-10E1-4F92-95FA-BA8AF9118225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FDCD-5DB5-46F1-9815-BB78CA230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135D8-4288-F73B-A8A7-4AC2BCFA8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5204B3-95CA-4308-2818-D0CB2718B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EE41F1-FB4D-05E6-A7F5-6E5EDD90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72BD50-FEFB-186C-03C8-7795A832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FCB-74D6-3223-DD9B-CEAE7D78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6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0F8A5-DF01-3271-6103-5AA31CC6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C80C62-A7E5-085A-FCCA-4C58828B6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DF54A5-E7C5-DA7A-6330-6DB685F3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FA3D5E-FB2F-85BA-EB84-0F179152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C26FD4-0582-9FB2-6371-CE10D766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3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E821D0-4D02-745A-CD4B-5E52A5E1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F9C74C-FF34-F360-142F-B4B7B58D1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50BAA5-C278-1445-E329-64720091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874A36-9279-835E-9480-B9414C73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45C99D-6EBE-30C0-6C2F-B3758AAF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3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65618-BDA5-02C4-C564-CAD6C25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11F8B9-DF94-BB00-F6D5-CE4AF9509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DD95E-102E-6AA6-8DDC-1273C46E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70A699-9EA4-284B-D774-BB6686DB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A20CC4-B483-DD89-CC2D-6210963A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5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D4660-ACD6-92C4-D212-4894D81F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B749EC-6B57-BFA6-0FB0-69A116A4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FB5141-D2B4-CF77-3714-A0629E08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5EC532-B972-DAD3-0AC3-33D9EA96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B6C1B2-363F-B8A4-287F-50EA8316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9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F556E-BA38-6E18-0FB2-CDBEB169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4D3D2-E841-2293-FA2E-53EE283E7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EBF4F5-E000-A2C7-1001-62E338586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9DCD3C-BCAF-E3DD-9631-725A409B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EF0393-AEBD-07D0-8447-201B2A05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705C6-97BF-E7C9-97D8-02C46F02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5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D41FC-A82D-4743-D7CF-9A4CEB16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9FFFC4-4930-176E-8D22-1AC368B6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1E3401-A629-D6C9-A187-531D4DCC3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87916-6BF7-DEFA-DEC8-864B60450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2929B2-3AF0-39FF-6B09-348666258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94BB17-43ED-9F44-7A4C-C31AA81D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865645-3871-8F54-76BD-EE95799E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E4D443-AC04-BCD9-0378-DDB5E065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1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68537-84A3-F1AA-C69C-091A18C8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6AAF76-E706-7497-44FE-D2661AB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0AA222-BBF8-E557-A0F2-3219FD8B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5B2687-9DC6-CDBE-7A7E-F5FA87A3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3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00D7F1-9766-22EC-7A7C-62477864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C649B1-641B-5963-B929-A781B1C0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031310-8EE4-F20E-079F-CAD774DE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A804D-B9C1-9F6D-8F71-8A4F547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91059-5B28-7A4E-6F78-1BBA9E905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9552F6-CAF8-E4E0-8850-F2B96592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9496AF-5E4F-9791-C3F3-19CF23F6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468858-5E29-4FA2-EE81-A65E1F42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EFB9BA-AC41-9F68-8A75-0722AD4A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0452D-A723-FEDC-C0E4-C0E7DD22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27C123-DD4A-BB10-3D5B-39D2E0D85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B3EF48-73B1-DC1F-7271-D07A06464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D7E597-601C-16DD-B9F4-3319AD6B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E37204-F284-D5BB-BBF8-9FD79813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1818F3-F5CF-2934-0B67-8392242A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42DBE-E456-79DA-13D2-FD896721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D5C040-E42B-385B-BB3D-1DAE79E6D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3EDF28-4417-9945-1B31-7CE0C09B4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FFF3E7-BDB7-72FD-3A16-802174490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4ECAB9-D6B6-6AE6-13EA-AC07B749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6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2177" y="0"/>
            <a:ext cx="9002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МБОУ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Захаровская СОШ 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дошкольное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отделение 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–детский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сад № 22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63200" y="515640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Группа № 4</a:t>
            </a:r>
          </a:p>
          <a:p>
            <a:r>
              <a:rPr lang="ru-RU" dirty="0"/>
              <a:t>Воспитатели:</a:t>
            </a:r>
          </a:p>
          <a:p>
            <a:r>
              <a:rPr lang="ru-RU" dirty="0"/>
              <a:t>Петухова М.И.</a:t>
            </a:r>
          </a:p>
          <a:p>
            <a:r>
              <a:rPr lang="ru-RU" dirty="0"/>
              <a:t>Хиблина Е.Н.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0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CAFDCF-8EA6-53C7-0723-F1DE29CC4D83}"/>
              </a:ext>
            </a:extLst>
          </p:cNvPr>
          <p:cNvSpPr txBox="1"/>
          <p:nvPr/>
        </p:nvSpPr>
        <p:spPr>
          <a:xfrm>
            <a:off x="1169276" y="2618234"/>
            <a:ext cx="98534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0000"/>
                </a:solidFill>
                <a:latin typeface="Aptos Narrow" panose="020B0004020202020204" pitchFamily="34" charset="0"/>
              </a:rPr>
              <a:t>ВТОРОЙ  МОДУЛЬ</a:t>
            </a:r>
            <a:endParaRPr lang="ru-RU" sz="96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1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A9647F-BD67-3715-2C17-EBA749C9D546}"/>
              </a:ext>
            </a:extLst>
          </p:cNvPr>
          <p:cNvSpPr txBox="1"/>
          <p:nvPr/>
        </p:nvSpPr>
        <p:spPr>
          <a:xfrm>
            <a:off x="-727588" y="140777"/>
            <a:ext cx="52712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14.102024-20.102024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697E4-5647-3AF1-1B9E-21E06C70B6EB}"/>
              </a:ext>
            </a:extLst>
          </p:cNvPr>
          <p:cNvSpPr txBox="1"/>
          <p:nvPr/>
        </p:nvSpPr>
        <p:spPr>
          <a:xfrm>
            <a:off x="4172607" y="79221"/>
            <a:ext cx="80193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Взаимодействие с родителями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6254" y="5437244"/>
            <a:ext cx="9522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33"/>
                </a:solidFill>
                <a:latin typeface="YS Text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Повышение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педагогической культуры родителей по конкретному вопросу;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Сплочение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родительского коллектива; </a:t>
            </a:r>
            <a:endParaRPr lang="ru-RU" dirty="0" smtClean="0">
              <a:solidFill>
                <a:srgbClr val="333333"/>
              </a:solidFill>
              <a:latin typeface="YS Tex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</a:t>
            </a:r>
            <a:r>
              <a:rPr lang="ru-RU" dirty="0" smtClean="0"/>
              <a:t>рофилактика </a:t>
            </a:r>
            <a:r>
              <a:rPr lang="ru-RU" dirty="0"/>
              <a:t>неверных действий по отношению к своему сыну или дочери;</a:t>
            </a:r>
            <a:endParaRPr lang="ru-RU" dirty="0">
              <a:solidFill>
                <a:srgbClr val="333333"/>
              </a:solidFill>
              <a:latin typeface="YS Tex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708" y="787260"/>
            <a:ext cx="463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Родительское собрание</a:t>
            </a:r>
            <a:endParaRPr lang="ru-RU" sz="20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9708" y="1476538"/>
            <a:ext cx="6770255" cy="38098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987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43AC6F-28A2-C70E-2C1D-7F0B5D0DF347}"/>
              </a:ext>
            </a:extLst>
          </p:cNvPr>
          <p:cNvSpPr txBox="1"/>
          <p:nvPr/>
        </p:nvSpPr>
        <p:spPr>
          <a:xfrm>
            <a:off x="-987972" y="14640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21.10.2024-27.10.2024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2FBF7-AE52-22A7-6285-2D6809786700}"/>
              </a:ext>
            </a:extLst>
          </p:cNvPr>
          <p:cNvSpPr txBox="1"/>
          <p:nvPr/>
        </p:nvSpPr>
        <p:spPr>
          <a:xfrm>
            <a:off x="7083974" y="146409"/>
            <a:ext cx="5000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Книга – лучший друг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564" y="977468"/>
            <a:ext cx="6012872" cy="45096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20072" y="5288340"/>
            <a:ext cx="12524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endParaRPr lang="ru-RU" sz="1600" dirty="0" smtClean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Вызвать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миру книг, формировать потребность в чтении.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Обогатить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детей о книге, ее значимости.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Расширить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 детей.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Напомнить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пользования домашними и библиотечные книгами.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и интерес к книге, бережное отношение к ней.</a:t>
            </a:r>
            <a:endParaRPr lang="ru-RU" sz="1600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5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EF81E0-D70A-3A9E-0BB6-9DBDB989374E}"/>
              </a:ext>
            </a:extLst>
          </p:cNvPr>
          <p:cNvSpPr txBox="1"/>
          <p:nvPr/>
        </p:nvSpPr>
        <p:spPr>
          <a:xfrm>
            <a:off x="147146" y="14640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28.10.2024-03.11.2024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7F52B-CDA8-8B20-6B68-DC47DBA9AC54}"/>
              </a:ext>
            </a:extLst>
          </p:cNvPr>
          <p:cNvSpPr txBox="1"/>
          <p:nvPr/>
        </p:nvSpPr>
        <p:spPr>
          <a:xfrm>
            <a:off x="8872427" y="251106"/>
            <a:ext cx="40041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Моя Россия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691" y="1537825"/>
            <a:ext cx="3195782" cy="42610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6181" y="1430126"/>
            <a:ext cx="5824988" cy="43687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397163" y="6231466"/>
            <a:ext cx="1148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solidFill>
                  <a:srgbClr val="333333"/>
                </a:solidFill>
                <a:latin typeface="Trebuchet MS" panose="020B0603020202020204" pitchFamily="34" charset="0"/>
              </a:rPr>
              <a:t>Цель</a:t>
            </a:r>
            <a:r>
              <a:rPr lang="ru-RU" dirty="0">
                <a:solidFill>
                  <a:srgbClr val="333333"/>
                </a:solidFill>
                <a:latin typeface="Trebuchet MS" panose="020B0603020202020204" pitchFamily="34" charset="0"/>
              </a:rPr>
              <a:t>: Развивать у детей чувство патриотизма и любви к своей </a:t>
            </a:r>
            <a:r>
              <a:rPr lang="ru-RU" b="1" dirty="0">
                <a:solidFill>
                  <a:srgbClr val="333333"/>
                </a:solidFill>
                <a:latin typeface="Trebuchet MS" panose="020B0603020202020204" pitchFamily="34" charset="0"/>
              </a:rPr>
              <a:t>Родине</a:t>
            </a:r>
            <a:r>
              <a:rPr lang="ru-RU" dirty="0">
                <a:solidFill>
                  <a:srgbClr val="333333"/>
                </a:solidFill>
                <a:latin typeface="Trebuchet MS" panose="020B0603020202020204" pitchFamily="34" charset="0"/>
              </a:rPr>
              <a:t>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544618" y="932949"/>
            <a:ext cx="7185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Пластиллинография «День </a:t>
            </a:r>
            <a:r>
              <a:rPr lang="ru-RU" sz="2400" b="1" dirty="0"/>
              <a:t>н</a:t>
            </a:r>
            <a:r>
              <a:rPr lang="ru-RU" sz="2400" b="1" dirty="0" smtClean="0"/>
              <a:t>ародного единства»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2128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3A4F4A-E919-0BF4-D37C-90176CF4D4BE}"/>
              </a:ext>
            </a:extLst>
          </p:cNvPr>
          <p:cNvSpPr txBox="1"/>
          <p:nvPr/>
        </p:nvSpPr>
        <p:spPr>
          <a:xfrm>
            <a:off x="199696" y="185608"/>
            <a:ext cx="11813628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05.11.2024-10.11.2024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                                       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Мир фантазии и слов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940" y="1691796"/>
            <a:ext cx="2853460" cy="38046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4908" y="1673703"/>
            <a:ext cx="2844801" cy="37930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66" b="10034"/>
          <a:stretch/>
        </p:blipFill>
        <p:spPr>
          <a:xfrm>
            <a:off x="8487641" y="1541572"/>
            <a:ext cx="2207924" cy="39251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9696" y="5756808"/>
            <a:ext cx="11656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Рисование на молоке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 увлекательная техника, которая позволяет создавать фантастические рисунки. В основе процесса лежит техника «</a:t>
            </a:r>
            <a:r>
              <a:rPr lang="ru-RU" dirty="0" err="1">
                <a:solidFill>
                  <a:srgbClr val="333333"/>
                </a:solidFill>
                <a:latin typeface="YS Text"/>
              </a:rPr>
              <a:t>Эбру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» — каждая капля краски, попадая в молоко, растекается в круг, который можно преобразовать в любую форму.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28291" y="1014977"/>
            <a:ext cx="483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Эксперимент «Рисование на молоке»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428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19523-3E18-7B7F-DC7D-8C2AEBB71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C8CA2E-7F05-3E6F-F8A6-485BE653B32A}"/>
              </a:ext>
            </a:extLst>
          </p:cNvPr>
          <p:cNvSpPr txBox="1"/>
          <p:nvPr/>
        </p:nvSpPr>
        <p:spPr>
          <a:xfrm>
            <a:off x="4202723" y="135093"/>
            <a:ext cx="7702062" cy="72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Инновационные технологии и практики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9251F1-3DB4-4D45-3CDE-9ED6B9771FC9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11.11.2024-17.11.2024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8"/>
          <a:stretch/>
        </p:blipFill>
        <p:spPr>
          <a:xfrm>
            <a:off x="267856" y="1450065"/>
            <a:ext cx="5001227" cy="31391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9169" y="1479085"/>
            <a:ext cx="5477593" cy="30811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4931281"/>
            <a:ext cx="122546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формирования нравственных качеств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доброты, гуманности.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представления детей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 доброте как о ценном качестве человека.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добрых чувств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 окружающим людям, помощь в понимании, что все нуждаются в любви и доброжелательном отношении.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потребности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проявлении культурного поведения в различных ситуациях, а также во взаимоотношениях со взрослыми и сверстниками.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практического опыта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дошкольников в проявлении доброты </a:t>
            </a:r>
            <a:r>
              <a:rPr lang="ru-RU" sz="16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</a:t>
            </a:r>
            <a:r>
              <a:rPr lang="ru-RU" sz="1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окружающим (через музыкальные игры, песни, стихи, весёлые танцы).</a:t>
            </a:r>
            <a:endParaRPr lang="ru-RU" sz="1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41" y="4589252"/>
            <a:ext cx="108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04764" y="900590"/>
            <a:ext cx="344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«День доброты»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19831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32F30C-E001-0C08-A174-53B7CF489E63}"/>
              </a:ext>
            </a:extLst>
          </p:cNvPr>
          <p:cNvSpPr txBox="1"/>
          <p:nvPr/>
        </p:nvSpPr>
        <p:spPr>
          <a:xfrm>
            <a:off x="4759830" y="0"/>
            <a:ext cx="8218751" cy="1274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32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Каникулярная</a:t>
            </a:r>
            <a:r>
              <a:rPr lang="ru-RU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неделя: находки вашего ДО</a:t>
            </a:r>
            <a:r>
              <a:rPr lang="ru-RU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</a:p>
          <a:p>
            <a:pPr marL="4445" algn="ctr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32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(Моя семья)</a:t>
            </a:r>
            <a:endParaRPr lang="ru-RU" sz="3200" b="1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09D28-D7B0-B9BF-6466-9EB8FBD71149}"/>
              </a:ext>
            </a:extLst>
          </p:cNvPr>
          <p:cNvSpPr txBox="1"/>
          <p:nvPr/>
        </p:nvSpPr>
        <p:spPr>
          <a:xfrm>
            <a:off x="139262" y="146410"/>
            <a:ext cx="6248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18.11.2024-24.11.2024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7236" y="1320230"/>
            <a:ext cx="6673164" cy="38108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262" y="1274451"/>
            <a:ext cx="5203152" cy="39023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31625" y="5405873"/>
            <a:ext cx="107781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Цели праздника ко Дню матери в подготовительной группе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 воспитывать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любовь и уважение к матери;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 способствовать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созданию семейных традиций, тёплых взаимоотношений в семье;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 формировать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семейные ценности. </a:t>
            </a:r>
            <a:endParaRPr lang="ru-RU" b="0" i="0" dirty="0">
              <a:solidFill>
                <a:srgbClr val="333333"/>
              </a:solidFill>
              <a:effectLst/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795160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130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Aptos Narrow</vt:lpstr>
      <vt:lpstr>Arial</vt:lpstr>
      <vt:lpstr>Arial Narrow</vt:lpstr>
      <vt:lpstr>Calibri</vt:lpstr>
      <vt:lpstr>Calibri Light</vt:lpstr>
      <vt:lpstr>Times New Roman</vt:lpstr>
      <vt:lpstr>Trebuchet MS</vt:lpstr>
      <vt:lpstr>Wingdings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Невмятуллина</dc:creator>
  <cp:lastModifiedBy>рс</cp:lastModifiedBy>
  <cp:revision>18</cp:revision>
  <dcterms:created xsi:type="dcterms:W3CDTF">2025-04-09T18:05:13Z</dcterms:created>
  <dcterms:modified xsi:type="dcterms:W3CDTF">2025-05-18T13:38:48Z</dcterms:modified>
</cp:coreProperties>
</file>