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135D8-4288-F73B-A8A7-4AC2BCFA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5204B3-95CA-4308-2818-D0CB2718B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EE41F1-FB4D-05E6-A7F5-6E5EDD90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72BD50-FEFB-186C-03C8-7795A832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631FCB-74D6-3223-DD9B-CEAE7D78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6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0F8A5-DF01-3271-6103-5AA31CC6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C80C62-A7E5-085A-FCCA-4C58828B6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DF54A5-E7C5-DA7A-6330-6DB685F3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FA3D5E-FB2F-85BA-EB84-0F179152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C26FD4-0582-9FB2-6371-CE10D766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0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E821D0-4D02-745A-CD4B-5E52A5E15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F9C74C-FF34-F360-142F-B4B7B58D1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50BAA5-C278-1445-E329-64720091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4A36-9279-835E-9480-B9414C73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45C99D-6EBE-30C0-6C2F-B3758AAF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3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65618-BDA5-02C4-C564-CAD6C25D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1F8B9-DF94-BB00-F6D5-CE4AF950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5DD95E-102E-6AA6-8DDC-1273C46E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0A699-9EA4-284B-D774-BB6686DB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A20CC4-B483-DD89-CC2D-6210963A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5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D4660-ACD6-92C4-D212-4894D81F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749EC-6B57-BFA6-0FB0-69A116A4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B5141-D2B4-CF77-3714-A0629E08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5EC532-B972-DAD3-0AC3-33D9EA96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B6C1B2-363F-B8A4-287F-50EA8316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F556E-BA38-6E18-0FB2-CDBEB169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4D3D2-E841-2293-FA2E-53EE283E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EBF4F5-E000-A2C7-1001-62E338586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9DCD3C-BCAF-E3DD-9631-725A409B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EF0393-AEBD-07D0-8447-201B2A05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705C6-97BF-E7C9-97D8-02C46F02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5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D41FC-A82D-4743-D7CF-9A4CEB16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9FFFC4-4930-176E-8D22-1AC368B6E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1E3401-A629-D6C9-A187-531D4DCC3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787916-6BF7-DEFA-DEC8-864B60450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2929B2-3AF0-39FF-6B09-348666258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94BB17-43ED-9F44-7A4C-C31AA81D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865645-3871-8F54-76BD-EE95799E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E4D443-AC04-BCD9-0378-DDB5E065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1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68537-84A3-F1AA-C69C-091A18C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6AAF76-E706-7497-44FE-D2661ABB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0AA222-BBF8-E557-A0F2-3219FD8B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5B2687-9DC6-CDBE-7A7E-F5FA87A3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5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00D7F1-9766-22EC-7A7C-62477864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C649B1-641B-5963-B929-A781B1C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031310-8EE4-F20E-079F-CAD774DE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A804D-B9C1-9F6D-8F71-8A4F5476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E91059-5B28-7A4E-6F78-1BBA9E90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9552F6-CAF8-E4E0-8850-F2B965929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9496AF-5E4F-9791-C3F3-19CF23F6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68858-5E29-4FA2-EE81-A65E1F42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EFB9BA-AC41-9F68-8A75-0722AD4A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2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0452D-A723-FEDC-C0E4-C0E7DD22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27C123-DD4A-BB10-3D5B-39D2E0D85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B3EF48-73B1-DC1F-7271-D07A06464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D7E597-601C-16DD-B9F4-3319AD6B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E37204-F284-D5BB-BBF8-9FD79813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1818F3-F5CF-2934-0B67-8392242A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7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42DBE-E456-79DA-13D2-FD896721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D5C040-E42B-385B-BB3D-1DAE79E6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3EDF28-4417-9945-1B31-7CE0C09B4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FF3E7-BDB7-72FD-3A16-802174490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ECAB9-D6B6-6AE6-13EA-AC07B749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0654" y="0"/>
            <a:ext cx="9624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МБОУ 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Захаровская СОШ </a:t>
            </a:r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дошкольное 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отделение </a:t>
            </a:r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–детский 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сад № 22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15418" y="5405781"/>
            <a:ext cx="2355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Группа № 4</a:t>
            </a:r>
          </a:p>
          <a:p>
            <a:r>
              <a:rPr lang="ru-RU" dirty="0"/>
              <a:t>Воспитатели:</a:t>
            </a:r>
          </a:p>
          <a:p>
            <a:r>
              <a:rPr lang="ru-RU" dirty="0"/>
              <a:t>Петухова М.И.</a:t>
            </a:r>
          </a:p>
          <a:p>
            <a:r>
              <a:rPr lang="ru-RU" dirty="0"/>
              <a:t>Хиблина Е.Н.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10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CAFDCF-8EA6-53C7-0723-F1DE29CC4D83}"/>
              </a:ext>
            </a:extLst>
          </p:cNvPr>
          <p:cNvSpPr txBox="1"/>
          <p:nvPr/>
        </p:nvSpPr>
        <p:spPr>
          <a:xfrm>
            <a:off x="1169276" y="2618234"/>
            <a:ext cx="98534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ПЕРВЫЙ МОДУЛЬ</a:t>
            </a:r>
            <a:endParaRPr lang="ru-RU" sz="9600" b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1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9647F-BD67-3715-2C17-EBA749C9D546}"/>
              </a:ext>
            </a:extLst>
          </p:cNvPr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02.09.2024 - 08.09.2024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697E4-5647-3AF1-1B9E-21E06C70B6EB}"/>
              </a:ext>
            </a:extLst>
          </p:cNvPr>
          <p:cNvSpPr txBox="1"/>
          <p:nvPr/>
        </p:nvSpPr>
        <p:spPr>
          <a:xfrm>
            <a:off x="4172607" y="79221"/>
            <a:ext cx="8019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День Знаний; «Здравствуй, детский сад!»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235" y="1422398"/>
            <a:ext cx="4774510" cy="3580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40001" y="843142"/>
            <a:ext cx="746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Сюжетное рисование «Как я провел лето»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45" y="5446626"/>
            <a:ext cx="121434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изображению смысловой связи между объектами,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передаче пространственных отношений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между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эмоционально-эстетическое восприятия дошкольников, через поэтическое слово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воображения, фантазию, мышление, умения видеть, чувствовать, обсуждать явления природы.</a:t>
            </a:r>
          </a:p>
        </p:txBody>
      </p:sp>
    </p:spTree>
    <p:extLst>
      <p:ext uri="{BB962C8B-B14F-4D97-AF65-F5344CB8AC3E}">
        <p14:creationId xmlns:p14="http://schemas.microsoft.com/office/powerpoint/2010/main" val="52987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43AC6F-28A2-C70E-2C1D-7F0B5D0DF347}"/>
              </a:ext>
            </a:extLst>
          </p:cNvPr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09.09.2024 - 15.09.2024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2FBF7-AE52-22A7-6285-2D6809786700}"/>
              </a:ext>
            </a:extLst>
          </p:cNvPr>
          <p:cNvSpPr txBox="1"/>
          <p:nvPr/>
        </p:nvSpPr>
        <p:spPr>
          <a:xfrm>
            <a:off x="7083974" y="14640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Мир без опасностей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783" y="5851636"/>
            <a:ext cx="120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элементарных основ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поведения при возникновении пожара.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122"/>
            <a:ext cx="5717308" cy="4246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834" y="1282122"/>
            <a:ext cx="5676493" cy="4257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88329" y="791153"/>
            <a:ext cx="501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«Безопасность во время пожара»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9235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EF81E0-D70A-3A9E-0BB6-9DBDB989374E}"/>
              </a:ext>
            </a:extLst>
          </p:cNvPr>
          <p:cNvSpPr txBox="1"/>
          <p:nvPr/>
        </p:nvSpPr>
        <p:spPr>
          <a:xfrm>
            <a:off x="73255" y="998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16.09.2024 - 22.09.2024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7F52B-CDA8-8B20-6B68-DC47DBA9AC54}"/>
              </a:ext>
            </a:extLst>
          </p:cNvPr>
          <p:cNvSpPr txBox="1"/>
          <p:nvPr/>
        </p:nvSpPr>
        <p:spPr>
          <a:xfrm>
            <a:off x="7784437" y="3825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Спортивная карусель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627315"/>
            <a:ext cx="12044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Задача: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Закреплять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культурно-гигиенические навыки у детей, приобщать детей к занятиям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физкультурой и спортом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, к здоровому образу жизни.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217" y="775896"/>
            <a:ext cx="3714835" cy="4953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70" y="1513568"/>
            <a:ext cx="6576291" cy="3699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99344" y="812883"/>
            <a:ext cx="2974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«Весёлые старты»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28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4F4A-E919-0BF4-D37C-90176CF4D4BE}"/>
              </a:ext>
            </a:extLst>
          </p:cNvPr>
          <p:cNvSpPr txBox="1"/>
          <p:nvPr/>
        </p:nvSpPr>
        <p:spPr>
          <a:xfrm>
            <a:off x="199696" y="185608"/>
            <a:ext cx="1181362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23.09.2024 - 29.09.2024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Увлекательная</a:t>
            </a: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математика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624" y="5288340"/>
            <a:ext cx="105941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 дни недели с любого дня; упражнять в счете в пределах 10; совершенствовать навык счета на слух; закреплять представления детей о геометрических фигурах, умение составлять из них предмет;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мышление, речевую деятельность, моторику, координацию речи с движениями;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16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в выполнении различных математических заданий,  чувство доброты, отзывчивости, любовь к  птицам и природе.</a:t>
            </a:r>
            <a:endParaRPr lang="ru-RU" sz="16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56" y="1662748"/>
            <a:ext cx="4834122" cy="3625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59" y="1577145"/>
            <a:ext cx="4843359" cy="3632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248728" y="1098360"/>
            <a:ext cx="3851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«Математическая кормушка»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19523-3E18-7B7F-DC7D-8C2AEBB71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8CA2E-7F05-3E6F-F8A6-485BE653B32A}"/>
              </a:ext>
            </a:extLst>
          </p:cNvPr>
          <p:cNvSpPr txBox="1"/>
          <p:nvPr/>
        </p:nvSpPr>
        <p:spPr>
          <a:xfrm>
            <a:off x="7628047" y="117287"/>
            <a:ext cx="467845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Ступеньки к</a:t>
            </a: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школе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251F1-3DB4-4D45-3CDE-9ED6B9771FC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30.09.2024 - 06.10.2024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523" y="5355409"/>
            <a:ext cx="120349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/>
              <a:t>Задачи:</a:t>
            </a:r>
            <a:r>
              <a:rPr lang="ru-RU"/>
              <a:t/>
            </a:r>
            <a:br>
              <a:rPr lang="ru-RU"/>
            </a:br>
            <a:r>
              <a:rPr lang="ru-RU"/>
              <a:t>- воспитывать уважительное отношение к пожилым людям;</a:t>
            </a:r>
            <a:br>
              <a:rPr lang="ru-RU"/>
            </a:br>
            <a:r>
              <a:rPr lang="ru-RU"/>
              <a:t>- прививать желание заботиться о них, оказывать помощь в делах, уметь своими поступками приносить им радость;</a:t>
            </a:r>
            <a:br>
              <a:rPr lang="ru-RU"/>
            </a:br>
            <a:r>
              <a:rPr lang="ru-RU"/>
              <a:t>- формировать нравственные качества личности: человечности, милосердия, сострадания, благородства, умения прийти на помощь</a:t>
            </a:r>
            <a:endParaRPr lang="ru-RU" b="0" i="0" dirty="0">
              <a:solidFill>
                <a:srgbClr val="4A4A4A"/>
              </a:solidFill>
              <a:effectLst/>
              <a:latin typeface="BlinkMacSystemFon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23" y="1410013"/>
            <a:ext cx="5030632" cy="3772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677" y="1386842"/>
            <a:ext cx="5061527" cy="379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870035" y="888063"/>
            <a:ext cx="3665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пожилого человека»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1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32F30C-E001-0C08-A174-53B7CF489E63}"/>
              </a:ext>
            </a:extLst>
          </p:cNvPr>
          <p:cNvSpPr txBox="1"/>
          <p:nvPr/>
        </p:nvSpPr>
        <p:spPr>
          <a:xfrm>
            <a:off x="4759830" y="0"/>
            <a:ext cx="8218751" cy="1233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(Творческая</a:t>
            </a:r>
            <a:r>
              <a:rPr lang="ru-R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Лабо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р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ато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р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ия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)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09D28-D7B0-B9BF-6466-9EB8FBD71149}"/>
              </a:ext>
            </a:extLst>
          </p:cNvPr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07.10.2024 -13.10.2024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54" y="5862420"/>
            <a:ext cx="12225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YS Text"/>
              </a:rPr>
              <a:t>Цель эксперимента по проявлению отпечатков пальцев с помощью йода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— научиться находить отпечатки пальцев, оставленные на поверхности бумаги, в домашних условиях. 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54" y="2010023"/>
            <a:ext cx="4947664" cy="3710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2" y="2000826"/>
            <a:ext cx="4959927" cy="3719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888509" y="1560945"/>
            <a:ext cx="3888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Эксперимент «Юный следопыт»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95160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195</Words>
  <Application>Microsoft Office PowerPoint</Application>
  <PresentationFormat>Широкоэкранный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Aptos Narrow</vt:lpstr>
      <vt:lpstr>Arial</vt:lpstr>
      <vt:lpstr>Arial Narrow</vt:lpstr>
      <vt:lpstr>BlinkMacSystemFont</vt:lpstr>
      <vt:lpstr>Calibri</vt:lpstr>
      <vt:lpstr>Calibri Light</vt:lpstr>
      <vt:lpstr>Times New Roman</vt:lpstr>
      <vt:lpstr>Wingdings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Невмятуллина</dc:creator>
  <cp:lastModifiedBy>рс</cp:lastModifiedBy>
  <cp:revision>15</cp:revision>
  <dcterms:created xsi:type="dcterms:W3CDTF">2025-04-09T18:05:13Z</dcterms:created>
  <dcterms:modified xsi:type="dcterms:W3CDTF">2025-05-18T13:40:09Z</dcterms:modified>
</cp:coreProperties>
</file>