
<file path=[Content_Types].xml><?xml version="1.0" encoding="utf-8"?>
<Types xmlns="http://schemas.openxmlformats.org/package/2006/content-types">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90" r:id="rId4"/>
    <p:sldMasterId id="2147483705" r:id="rId5"/>
    <p:sldMasterId id="2147483717" r:id="rId6"/>
    <p:sldMasterId id="2147483729" r:id="rId7"/>
    <p:sldMasterId id="2147483741" r:id="rId8"/>
    <p:sldMasterId id="2147483753" r:id="rId9"/>
  </p:sldMasterIdLst>
  <p:notesMasterIdLst>
    <p:notesMasterId r:id="rId43"/>
  </p:notesMasterIdLst>
  <p:sldIdLst>
    <p:sldId id="294" r:id="rId10"/>
    <p:sldId id="293" r:id="rId11"/>
    <p:sldId id="292" r:id="rId12"/>
    <p:sldId id="295" r:id="rId13"/>
    <p:sldId id="296" r:id="rId14"/>
    <p:sldId id="256" r:id="rId15"/>
    <p:sldId id="275" r:id="rId16"/>
    <p:sldId id="257" r:id="rId17"/>
    <p:sldId id="280" r:id="rId18"/>
    <p:sldId id="258" r:id="rId19"/>
    <p:sldId id="279" r:id="rId20"/>
    <p:sldId id="276" r:id="rId21"/>
    <p:sldId id="281" r:id="rId22"/>
    <p:sldId id="282" r:id="rId23"/>
    <p:sldId id="283" r:id="rId24"/>
    <p:sldId id="284" r:id="rId25"/>
    <p:sldId id="285" r:id="rId26"/>
    <p:sldId id="286" r:id="rId27"/>
    <p:sldId id="287" r:id="rId28"/>
    <p:sldId id="288" r:id="rId29"/>
    <p:sldId id="290" r:id="rId30"/>
    <p:sldId id="260" r:id="rId31"/>
    <p:sldId id="261" r:id="rId32"/>
    <p:sldId id="289" r:id="rId33"/>
    <p:sldId id="262" r:id="rId34"/>
    <p:sldId id="268" r:id="rId35"/>
    <p:sldId id="269" r:id="rId36"/>
    <p:sldId id="270" r:id="rId37"/>
    <p:sldId id="271" r:id="rId38"/>
    <p:sldId id="272" r:id="rId39"/>
    <p:sldId id="273" r:id="rId40"/>
    <p:sldId id="274" r:id="rId41"/>
    <p:sldId id="291" r:id="rId4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3D0A0-316F-452C-BAEF-232B776D1B49}" type="datetimeFigureOut">
              <a:rPr lang="ru-RU" smtClean="0"/>
              <a:t>13.02.2021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DF569-2828-44D1-A852-D1044573FC4B}" type="slidenum">
              <a:rPr lang="ru-RU" smtClean="0"/>
              <a:t>‹#›</a:t>
            </a:fld>
            <a:endParaRPr lang="ru-RU"/>
          </a:p>
        </p:txBody>
      </p:sp>
    </p:spTree>
    <p:extLst>
      <p:ext uri="{BB962C8B-B14F-4D97-AF65-F5344CB8AC3E}">
        <p14:creationId xmlns:p14="http://schemas.microsoft.com/office/powerpoint/2010/main" val="3853481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2651610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1683211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A5CD91B-7060-46BA-8C44-3BDB7446B293}" type="datetimeFigureOut">
              <a:rPr lang="ru-RU" smtClean="0"/>
              <a:t>13.02.2021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CA810D-D3B9-4201-8EBD-B031036923F1}" type="slidenum">
              <a:rPr lang="ru-RU" smtClean="0"/>
              <a:t>‹#›</a:t>
            </a:fld>
            <a:endParaRPr lang="ru-RU"/>
          </a:p>
        </p:txBody>
      </p:sp>
    </p:spTree>
    <p:extLst>
      <p:ext uri="{BB962C8B-B14F-4D97-AF65-F5344CB8AC3E}">
        <p14:creationId xmlns:p14="http://schemas.microsoft.com/office/powerpoint/2010/main" val="851304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A5CD91B-7060-46BA-8C44-3BDB7446B293}" type="datetimeFigureOut">
              <a:rPr lang="ru-RU" smtClean="0"/>
              <a:t>13.02.2021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CA810D-D3B9-4201-8EBD-B031036923F1}" type="slidenum">
              <a:rPr lang="ru-RU" smtClean="0"/>
              <a:t>‹#›</a:t>
            </a:fld>
            <a:endParaRPr lang="ru-RU"/>
          </a:p>
        </p:txBody>
      </p:sp>
    </p:spTree>
    <p:extLst>
      <p:ext uri="{BB962C8B-B14F-4D97-AF65-F5344CB8AC3E}">
        <p14:creationId xmlns:p14="http://schemas.microsoft.com/office/powerpoint/2010/main" val="38192546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81C7514-CDE8-4DF1-AD27-700F7B943AC0}" type="slidenum">
              <a:rPr lang="es-ES" smtClean="0">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9738383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C1E900B-381A-432D-A0A2-171C8AC1EC36}" type="slidenum">
              <a:rPr lang="es-ES" smtClean="0">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738239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452CAF5-A6DA-40E4-94FA-61E96B239547}" type="slidenum">
              <a:rPr lang="es-ES" smtClean="0">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5330850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40C9893-027F-4CFF-8CCD-4956897012C8}" type="slidenum">
              <a:rPr lang="es-ES" smtClean="0">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35499011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46282EB-F0B5-40E7-8D3A-456406D62401}" type="slidenum">
              <a:rPr lang="es-ES" smtClean="0">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15967735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FCD858D-9030-4E46-84EA-19A3321CF9FC}" type="slidenum">
              <a:rPr lang="es-ES" smtClean="0">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35792574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4821CD2-6F3E-4189-AAD2-74801CB96401}" type="slidenum">
              <a:rPr lang="es-ES" smtClean="0">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24547041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8B4D307-E385-4AA3-82EB-F5498C49D2AF}" type="slidenum">
              <a:rPr lang="es-ES" smtClean="0">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13786419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A3300B4-FCD7-43E9-A52B-C8B34C865086}" type="slidenum">
              <a:rPr lang="es-ES" smtClean="0">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3087917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A5CD91B-7060-46BA-8C44-3BDB7446B293}" type="datetimeFigureOut">
              <a:rPr lang="ru-RU" smtClean="0"/>
              <a:t>13.02.2021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CA810D-D3B9-4201-8EBD-B031036923F1}" type="slidenum">
              <a:rPr lang="ru-RU" smtClean="0"/>
              <a:t>‹#›</a:t>
            </a:fld>
            <a:endParaRPr lang="ru-RU"/>
          </a:p>
        </p:txBody>
      </p:sp>
    </p:spTree>
    <p:extLst>
      <p:ext uri="{BB962C8B-B14F-4D97-AF65-F5344CB8AC3E}">
        <p14:creationId xmlns:p14="http://schemas.microsoft.com/office/powerpoint/2010/main" val="3012371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4"/>
          <p:cNvSpPr>
            <a:spLocks/>
          </p:cNvSpPr>
          <p:nvPr/>
        </p:nvSpPr>
        <p:spPr bwMode="auto">
          <a:xfrm>
            <a:off x="381000" y="2803525"/>
            <a:ext cx="2117"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2400" b="0" i="0" u="none" strike="noStrike" kern="1200" cap="none" spc="0" normalizeH="0" baseline="30000" noProof="0">
              <a:ln>
                <a:noFill/>
              </a:ln>
              <a:solidFill>
                <a:srgbClr val="FFFFFF"/>
              </a:solidFill>
              <a:effectLst/>
              <a:uLnTx/>
              <a:uFillTx/>
              <a:latin typeface="Tahoma" pitchFamily="34" charset="0"/>
              <a:ea typeface="+mn-ea"/>
              <a:cs typeface="+mn-cs"/>
            </a:endParaRPr>
          </a:p>
        </p:txBody>
      </p:sp>
      <p:sp>
        <p:nvSpPr>
          <p:cNvPr id="5122"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r>
              <a:rPr lang="ru-RU"/>
              <a:t>Образец заголовка</a:t>
            </a:r>
          </a:p>
        </p:txBody>
      </p:sp>
      <p:sp>
        <p:nvSpPr>
          <p:cNvPr id="5123"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r>
              <a:rPr lang="ru-RU"/>
              <a:t>Образец подзаголовка</a:t>
            </a:r>
          </a:p>
        </p:txBody>
      </p:sp>
      <p:sp>
        <p:nvSpPr>
          <p:cNvPr id="5" name="Rectangle 5"/>
          <p:cNvSpPr>
            <a:spLocks noGrp="1" noChangeArrowheads="1"/>
          </p:cNvSpPr>
          <p:nvPr>
            <p:ph type="ftr" sz="quarter" idx="10"/>
          </p:nvPr>
        </p:nvSpPr>
        <p:spPr/>
        <p:txBody>
          <a:bodyPr/>
          <a:lstStyle>
            <a:lvl1pPr>
              <a:defRPr smtClean="0"/>
            </a:lvl1pPr>
          </a:lstStyle>
          <a:p>
            <a:pPr algn="ctr" fontAlgn="base">
              <a:spcBef>
                <a:spcPct val="0"/>
              </a:spcBef>
              <a:spcAft>
                <a:spcPct val="0"/>
              </a:spcAft>
              <a:defRPr/>
            </a:pPr>
            <a:endParaRPr lang="ru-RU">
              <a:solidFill>
                <a:srgbClr val="FFFFFF"/>
              </a:solidFill>
            </a:endParaRPr>
          </a:p>
        </p:txBody>
      </p:sp>
      <p:sp>
        <p:nvSpPr>
          <p:cNvPr id="6" name="Rectangle 6"/>
          <p:cNvSpPr>
            <a:spLocks noGrp="1" noChangeArrowheads="1"/>
          </p:cNvSpPr>
          <p:nvPr>
            <p:ph type="sldNum" sz="quarter" idx="11"/>
          </p:nvPr>
        </p:nvSpPr>
        <p:spPr/>
        <p:txBody>
          <a:bodyPr/>
          <a:lstStyle>
            <a:lvl1pPr>
              <a:defRPr smtClean="0"/>
            </a:lvl1pPr>
          </a:lstStyle>
          <a:p>
            <a:pPr fontAlgn="base">
              <a:spcBef>
                <a:spcPct val="0"/>
              </a:spcBef>
              <a:spcAft>
                <a:spcPct val="0"/>
              </a:spcAft>
              <a:defRPr/>
            </a:pPr>
            <a:fld id="{5F0034F4-2C5C-4475-B7B0-A02B1B6906C4}" type="slidenum">
              <a:rPr lang="ru-RU" smtClean="0">
                <a:solidFill>
                  <a:srgbClr val="FFFFFF"/>
                </a:solidFill>
              </a:rPr>
              <a:pPr fontAlgn="base">
                <a:spcBef>
                  <a:spcPct val="0"/>
                </a:spcBef>
                <a:spcAft>
                  <a:spcPct val="0"/>
                </a:spcAft>
                <a:defRPr/>
              </a:pPr>
              <a:t>‹#›</a:t>
            </a:fld>
            <a:endParaRPr lang="ru-RU">
              <a:solidFill>
                <a:srgbClr val="FFFFFF"/>
              </a:solidFill>
            </a:endParaRPr>
          </a:p>
        </p:txBody>
      </p:sp>
      <p:sp>
        <p:nvSpPr>
          <p:cNvPr id="7" name="Rectangle 7"/>
          <p:cNvSpPr>
            <a:spLocks noGrp="1" noChangeArrowheads="1"/>
          </p:cNvSpPr>
          <p:nvPr>
            <p:ph type="dt" sz="quarter" idx="12"/>
          </p:nvPr>
        </p:nvSpPr>
        <p:spPr/>
        <p:txBody>
          <a:bodyPr/>
          <a:lstStyle>
            <a:lvl1pPr>
              <a:defRPr smtClean="0"/>
            </a:lvl1pPr>
          </a:lstStyle>
          <a:p>
            <a:pPr fontAlgn="base">
              <a:spcBef>
                <a:spcPct val="0"/>
              </a:spcBef>
              <a:spcAft>
                <a:spcPct val="0"/>
              </a:spcAft>
              <a:defRPr/>
            </a:pPr>
            <a:endParaRPr lang="ru-RU">
              <a:solidFill>
                <a:srgbClr val="FFFFFF"/>
              </a:solidFill>
            </a:endParaRPr>
          </a:p>
        </p:txBody>
      </p:sp>
    </p:spTree>
    <p:extLst>
      <p:ext uri="{BB962C8B-B14F-4D97-AF65-F5344CB8AC3E}">
        <p14:creationId xmlns:p14="http://schemas.microsoft.com/office/powerpoint/2010/main" val="2624788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873AE10-5920-4E3F-A8AE-F2ED30D36443}"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2386300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7DD0226-75D9-488C-A51E-8374A0031294}"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2276535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BBDD3C1-1662-4370-90EA-09765DF386DB}"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372061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C0A1D75-0FF5-49B8-8455-4D382EAB30C2}"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1011882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5F16ADC-281C-486C-82A5-C0E4A76B24D1}"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2852542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3B5951B-5EAF-4F8E-9548-9614EC93CCA1}"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660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C2C992F-D5EC-446B-A228-57C4C070AC86}"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204062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A5CD91B-7060-46BA-8C44-3BDB7446B293}" type="datetimeFigureOut">
              <a:rPr lang="ru-RU" smtClean="0"/>
              <a:t>13.02.2021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CA810D-D3B9-4201-8EBD-B031036923F1}" type="slidenum">
              <a:rPr lang="ru-RU" smtClean="0"/>
              <a:t>‹#›</a:t>
            </a:fld>
            <a:endParaRPr lang="ru-RU"/>
          </a:p>
        </p:txBody>
      </p:sp>
    </p:spTree>
    <p:extLst>
      <p:ext uri="{BB962C8B-B14F-4D97-AF65-F5344CB8AC3E}">
        <p14:creationId xmlns:p14="http://schemas.microsoft.com/office/powerpoint/2010/main" val="2648101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8361653-5E4C-4719-BFB0-FD0C9E40A712}"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1690923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C5D8651-2E4D-4773-A6B8-791F5973B192}"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1527928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92100"/>
            <a:ext cx="27432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92100"/>
            <a:ext cx="80264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4551C3A-50A4-40A9-AB17-7DD0C4D4EBC5}"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3070453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92100"/>
            <a:ext cx="109728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905000"/>
            <a:ext cx="538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905000"/>
            <a:ext cx="53848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4038600"/>
            <a:ext cx="53848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5399753-AC7C-42AA-813D-A0FF03FA6D83}"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1719277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92100"/>
            <a:ext cx="109728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905000"/>
            <a:ext cx="538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905000"/>
            <a:ext cx="538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A7E4949-C6BC-408F-923F-BA100ADC7388}"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221863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609600" y="292100"/>
            <a:ext cx="10972800" cy="13843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905000"/>
            <a:ext cx="53848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905000"/>
            <a:ext cx="53848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09600" y="4038600"/>
            <a:ext cx="53848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6197600" y="4038600"/>
            <a:ext cx="53848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78F8894-095D-4088-96DE-75D9F3700CA3}"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402362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4"/>
          <p:cNvSpPr>
            <a:spLocks/>
          </p:cNvSpPr>
          <p:nvPr/>
        </p:nvSpPr>
        <p:spPr bwMode="auto">
          <a:xfrm>
            <a:off x="381000" y="2803525"/>
            <a:ext cx="2117"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2400" b="0" i="0" u="none" strike="noStrike" kern="1200" cap="none" spc="0" normalizeH="0" baseline="30000" noProof="0">
              <a:ln>
                <a:noFill/>
              </a:ln>
              <a:solidFill>
                <a:srgbClr val="FFFFFF"/>
              </a:solidFill>
              <a:effectLst/>
              <a:uLnTx/>
              <a:uFillTx/>
              <a:latin typeface="Tahoma" pitchFamily="34" charset="0"/>
              <a:ea typeface="+mn-ea"/>
              <a:cs typeface="+mn-cs"/>
            </a:endParaRPr>
          </a:p>
        </p:txBody>
      </p:sp>
      <p:sp>
        <p:nvSpPr>
          <p:cNvPr id="5122"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r>
              <a:rPr lang="ru-RU"/>
              <a:t>Образец заголовка</a:t>
            </a:r>
          </a:p>
        </p:txBody>
      </p:sp>
      <p:sp>
        <p:nvSpPr>
          <p:cNvPr id="5123"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r>
              <a:rPr lang="ru-RU"/>
              <a:t>Образец подзаголовка</a:t>
            </a:r>
          </a:p>
        </p:txBody>
      </p:sp>
      <p:sp>
        <p:nvSpPr>
          <p:cNvPr id="5" name="Rectangle 5"/>
          <p:cNvSpPr>
            <a:spLocks noGrp="1" noChangeArrowheads="1"/>
          </p:cNvSpPr>
          <p:nvPr>
            <p:ph type="ftr" sz="quarter" idx="10"/>
          </p:nvPr>
        </p:nvSpPr>
        <p:spPr/>
        <p:txBody>
          <a:bodyPr/>
          <a:lstStyle>
            <a:lvl1pPr>
              <a:defRPr smtClean="0"/>
            </a:lvl1pPr>
          </a:lstStyle>
          <a:p>
            <a:pPr algn="ctr" fontAlgn="base">
              <a:spcBef>
                <a:spcPct val="0"/>
              </a:spcBef>
              <a:spcAft>
                <a:spcPct val="0"/>
              </a:spcAft>
              <a:defRPr/>
            </a:pPr>
            <a:endParaRPr lang="ru-RU">
              <a:solidFill>
                <a:srgbClr val="FFFFFF"/>
              </a:solidFill>
            </a:endParaRPr>
          </a:p>
        </p:txBody>
      </p:sp>
      <p:sp>
        <p:nvSpPr>
          <p:cNvPr id="6" name="Rectangle 6"/>
          <p:cNvSpPr>
            <a:spLocks noGrp="1" noChangeArrowheads="1"/>
          </p:cNvSpPr>
          <p:nvPr>
            <p:ph type="sldNum" sz="quarter" idx="11"/>
          </p:nvPr>
        </p:nvSpPr>
        <p:spPr/>
        <p:txBody>
          <a:bodyPr/>
          <a:lstStyle>
            <a:lvl1pPr>
              <a:defRPr smtClean="0"/>
            </a:lvl1pPr>
          </a:lstStyle>
          <a:p>
            <a:pPr fontAlgn="base">
              <a:spcBef>
                <a:spcPct val="0"/>
              </a:spcBef>
              <a:spcAft>
                <a:spcPct val="0"/>
              </a:spcAft>
              <a:defRPr/>
            </a:pPr>
            <a:fld id="{5F0034F4-2C5C-4475-B7B0-A02B1B6906C4}" type="slidenum">
              <a:rPr lang="ru-RU" smtClean="0">
                <a:solidFill>
                  <a:srgbClr val="FFFFFF"/>
                </a:solidFill>
              </a:rPr>
              <a:pPr fontAlgn="base">
                <a:spcBef>
                  <a:spcPct val="0"/>
                </a:spcBef>
                <a:spcAft>
                  <a:spcPct val="0"/>
                </a:spcAft>
                <a:defRPr/>
              </a:pPr>
              <a:t>‹#›</a:t>
            </a:fld>
            <a:endParaRPr lang="ru-RU">
              <a:solidFill>
                <a:srgbClr val="FFFFFF"/>
              </a:solidFill>
            </a:endParaRPr>
          </a:p>
        </p:txBody>
      </p:sp>
      <p:sp>
        <p:nvSpPr>
          <p:cNvPr id="7" name="Rectangle 7"/>
          <p:cNvSpPr>
            <a:spLocks noGrp="1" noChangeArrowheads="1"/>
          </p:cNvSpPr>
          <p:nvPr>
            <p:ph type="dt" sz="quarter" idx="12"/>
          </p:nvPr>
        </p:nvSpPr>
        <p:spPr/>
        <p:txBody>
          <a:bodyPr/>
          <a:lstStyle>
            <a:lvl1pPr>
              <a:defRPr smtClean="0"/>
            </a:lvl1pPr>
          </a:lstStyle>
          <a:p>
            <a:pPr fontAlgn="base">
              <a:spcBef>
                <a:spcPct val="0"/>
              </a:spcBef>
              <a:spcAft>
                <a:spcPct val="0"/>
              </a:spcAft>
              <a:defRPr/>
            </a:pPr>
            <a:endParaRPr lang="ru-RU">
              <a:solidFill>
                <a:srgbClr val="FFFFFF"/>
              </a:solidFill>
            </a:endParaRPr>
          </a:p>
        </p:txBody>
      </p:sp>
    </p:spTree>
    <p:extLst>
      <p:ext uri="{BB962C8B-B14F-4D97-AF65-F5344CB8AC3E}">
        <p14:creationId xmlns:p14="http://schemas.microsoft.com/office/powerpoint/2010/main" val="141665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873AE10-5920-4E3F-A8AE-F2ED30D36443}"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254471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7DD0226-75D9-488C-A51E-8374A0031294}"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2717123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BBDD3C1-1662-4370-90EA-09765DF386DB}"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4069112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A5CD91B-7060-46BA-8C44-3BDB7446B293}" type="datetimeFigureOut">
              <a:rPr lang="ru-RU" smtClean="0"/>
              <a:t>13.02.2021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CA810D-D3B9-4201-8EBD-B031036923F1}" type="slidenum">
              <a:rPr lang="ru-RU" smtClean="0"/>
              <a:t>‹#›</a:t>
            </a:fld>
            <a:endParaRPr lang="ru-RU"/>
          </a:p>
        </p:txBody>
      </p:sp>
    </p:spTree>
    <p:extLst>
      <p:ext uri="{BB962C8B-B14F-4D97-AF65-F5344CB8AC3E}">
        <p14:creationId xmlns:p14="http://schemas.microsoft.com/office/powerpoint/2010/main" val="8074809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C0A1D75-0FF5-49B8-8455-4D382EAB30C2}"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2575893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5F16ADC-281C-486C-82A5-C0E4A76B24D1}"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27883472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3B5951B-5EAF-4F8E-9548-9614EC93CCA1}"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2260130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C2C992F-D5EC-446B-A228-57C4C070AC86}"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4041170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8361653-5E4C-4719-BFB0-FD0C9E40A712}"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179933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C5D8651-2E4D-4773-A6B8-791F5973B192}"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37606508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92100"/>
            <a:ext cx="27432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92100"/>
            <a:ext cx="80264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4551C3A-50A4-40A9-AB17-7DD0C4D4EBC5}"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3107545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92100"/>
            <a:ext cx="109728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905000"/>
            <a:ext cx="538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905000"/>
            <a:ext cx="53848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4038600"/>
            <a:ext cx="53848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5399753-AC7C-42AA-813D-A0FF03FA6D83}"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34090190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92100"/>
            <a:ext cx="109728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905000"/>
            <a:ext cx="538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905000"/>
            <a:ext cx="538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A7E4949-C6BC-408F-923F-BA100ADC7388}"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13765707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609600" y="292100"/>
            <a:ext cx="10972800" cy="13843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905000"/>
            <a:ext cx="53848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905000"/>
            <a:ext cx="53848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09600" y="4038600"/>
            <a:ext cx="53848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6197600" y="4038600"/>
            <a:ext cx="53848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78F8894-095D-4088-96DE-75D9F3700CA3}"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85383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A5CD91B-7060-46BA-8C44-3BDB7446B293}" type="datetimeFigureOut">
              <a:rPr lang="ru-RU" smtClean="0"/>
              <a:t>13.02.2021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CA810D-D3B9-4201-8EBD-B031036923F1}" type="slidenum">
              <a:rPr lang="ru-RU" smtClean="0"/>
              <a:t>‹#›</a:t>
            </a:fld>
            <a:endParaRPr lang="ru-RU"/>
          </a:p>
        </p:txBody>
      </p:sp>
    </p:spTree>
    <p:extLst>
      <p:ext uri="{BB962C8B-B14F-4D97-AF65-F5344CB8AC3E}">
        <p14:creationId xmlns:p14="http://schemas.microsoft.com/office/powerpoint/2010/main" val="23894924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4"/>
          <p:cNvSpPr>
            <a:spLocks/>
          </p:cNvSpPr>
          <p:nvPr/>
        </p:nvSpPr>
        <p:spPr bwMode="auto">
          <a:xfrm>
            <a:off x="381000" y="2803525"/>
            <a:ext cx="2117"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2400" b="0" i="0" u="none" strike="noStrike" kern="1200" cap="none" spc="0" normalizeH="0" baseline="30000" noProof="0">
              <a:ln>
                <a:noFill/>
              </a:ln>
              <a:solidFill>
                <a:srgbClr val="FFFFFF"/>
              </a:solidFill>
              <a:effectLst/>
              <a:uLnTx/>
              <a:uFillTx/>
              <a:latin typeface="Tahoma" pitchFamily="34" charset="0"/>
              <a:ea typeface="+mn-ea"/>
              <a:cs typeface="+mn-cs"/>
            </a:endParaRPr>
          </a:p>
        </p:txBody>
      </p:sp>
      <p:sp>
        <p:nvSpPr>
          <p:cNvPr id="5122"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r>
              <a:rPr lang="ru-RU"/>
              <a:t>Образец заголовка</a:t>
            </a:r>
          </a:p>
        </p:txBody>
      </p:sp>
      <p:sp>
        <p:nvSpPr>
          <p:cNvPr id="5123"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r>
              <a:rPr lang="ru-RU"/>
              <a:t>Образец подзаголовка</a:t>
            </a:r>
          </a:p>
        </p:txBody>
      </p:sp>
      <p:sp>
        <p:nvSpPr>
          <p:cNvPr id="5" name="Rectangle 5"/>
          <p:cNvSpPr>
            <a:spLocks noGrp="1" noChangeArrowheads="1"/>
          </p:cNvSpPr>
          <p:nvPr>
            <p:ph type="ftr" sz="quarter" idx="10"/>
          </p:nvPr>
        </p:nvSpPr>
        <p:spPr/>
        <p:txBody>
          <a:bodyPr/>
          <a:lstStyle>
            <a:lvl1pPr>
              <a:defRPr smtClean="0"/>
            </a:lvl1pPr>
          </a:lstStyle>
          <a:p>
            <a:pPr algn="ctr" fontAlgn="base">
              <a:spcBef>
                <a:spcPct val="0"/>
              </a:spcBef>
              <a:spcAft>
                <a:spcPct val="0"/>
              </a:spcAft>
              <a:defRPr/>
            </a:pPr>
            <a:endParaRPr lang="ru-RU">
              <a:solidFill>
                <a:srgbClr val="FFFFFF"/>
              </a:solidFill>
            </a:endParaRPr>
          </a:p>
        </p:txBody>
      </p:sp>
      <p:sp>
        <p:nvSpPr>
          <p:cNvPr id="6" name="Rectangle 6"/>
          <p:cNvSpPr>
            <a:spLocks noGrp="1" noChangeArrowheads="1"/>
          </p:cNvSpPr>
          <p:nvPr>
            <p:ph type="sldNum" sz="quarter" idx="11"/>
          </p:nvPr>
        </p:nvSpPr>
        <p:spPr/>
        <p:txBody>
          <a:bodyPr/>
          <a:lstStyle>
            <a:lvl1pPr>
              <a:defRPr smtClean="0"/>
            </a:lvl1pPr>
          </a:lstStyle>
          <a:p>
            <a:pPr fontAlgn="base">
              <a:spcBef>
                <a:spcPct val="0"/>
              </a:spcBef>
              <a:spcAft>
                <a:spcPct val="0"/>
              </a:spcAft>
              <a:defRPr/>
            </a:pPr>
            <a:fld id="{5F0034F4-2C5C-4475-B7B0-A02B1B6906C4}" type="slidenum">
              <a:rPr lang="ru-RU" smtClean="0">
                <a:solidFill>
                  <a:srgbClr val="FFFFFF"/>
                </a:solidFill>
              </a:rPr>
              <a:pPr fontAlgn="base">
                <a:spcBef>
                  <a:spcPct val="0"/>
                </a:spcBef>
                <a:spcAft>
                  <a:spcPct val="0"/>
                </a:spcAft>
                <a:defRPr/>
              </a:pPr>
              <a:t>‹#›</a:t>
            </a:fld>
            <a:endParaRPr lang="ru-RU">
              <a:solidFill>
                <a:srgbClr val="FFFFFF"/>
              </a:solidFill>
            </a:endParaRPr>
          </a:p>
        </p:txBody>
      </p:sp>
      <p:sp>
        <p:nvSpPr>
          <p:cNvPr id="7" name="Rectangle 7"/>
          <p:cNvSpPr>
            <a:spLocks noGrp="1" noChangeArrowheads="1"/>
          </p:cNvSpPr>
          <p:nvPr>
            <p:ph type="dt" sz="quarter" idx="12"/>
          </p:nvPr>
        </p:nvSpPr>
        <p:spPr/>
        <p:txBody>
          <a:bodyPr/>
          <a:lstStyle>
            <a:lvl1pPr>
              <a:defRPr smtClean="0"/>
            </a:lvl1pPr>
          </a:lstStyle>
          <a:p>
            <a:pPr fontAlgn="base">
              <a:spcBef>
                <a:spcPct val="0"/>
              </a:spcBef>
              <a:spcAft>
                <a:spcPct val="0"/>
              </a:spcAft>
              <a:defRPr/>
            </a:pPr>
            <a:endParaRPr lang="ru-RU">
              <a:solidFill>
                <a:srgbClr val="FFFFFF"/>
              </a:solidFill>
            </a:endParaRPr>
          </a:p>
        </p:txBody>
      </p:sp>
    </p:spTree>
    <p:extLst>
      <p:ext uri="{BB962C8B-B14F-4D97-AF65-F5344CB8AC3E}">
        <p14:creationId xmlns:p14="http://schemas.microsoft.com/office/powerpoint/2010/main" val="36133153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873AE10-5920-4E3F-A8AE-F2ED30D36443}"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40587486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7DD0226-75D9-488C-A51E-8374A0031294}"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9362731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BBDD3C1-1662-4370-90EA-09765DF386DB}"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3425610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C0A1D75-0FF5-49B8-8455-4D382EAB30C2}"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5218089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5F16ADC-281C-486C-82A5-C0E4A76B24D1}"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412235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3B5951B-5EAF-4F8E-9548-9614EC93CCA1}"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7618306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C2C992F-D5EC-446B-A228-57C4C070AC86}"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30875697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8361653-5E4C-4719-BFB0-FD0C9E40A712}"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2231240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C5D8651-2E4D-4773-A6B8-791F5973B192}"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1933269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A5CD91B-7060-46BA-8C44-3BDB7446B293}" type="datetimeFigureOut">
              <a:rPr lang="ru-RU" smtClean="0"/>
              <a:t>13.02.2021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8CA810D-D3B9-4201-8EBD-B031036923F1}" type="slidenum">
              <a:rPr lang="ru-RU" smtClean="0"/>
              <a:t>‹#›</a:t>
            </a:fld>
            <a:endParaRPr lang="ru-RU"/>
          </a:p>
        </p:txBody>
      </p:sp>
    </p:spTree>
    <p:extLst>
      <p:ext uri="{BB962C8B-B14F-4D97-AF65-F5344CB8AC3E}">
        <p14:creationId xmlns:p14="http://schemas.microsoft.com/office/powerpoint/2010/main" val="24583741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92100"/>
            <a:ext cx="27432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92100"/>
            <a:ext cx="80264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4551C3A-50A4-40A9-AB17-7DD0C4D4EBC5}"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15948330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92100"/>
            <a:ext cx="109728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905000"/>
            <a:ext cx="538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905000"/>
            <a:ext cx="53848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4038600"/>
            <a:ext cx="53848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5399753-AC7C-42AA-813D-A0FF03FA6D83}"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7476693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92100"/>
            <a:ext cx="109728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905000"/>
            <a:ext cx="538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905000"/>
            <a:ext cx="538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A7E4949-C6BC-408F-923F-BA100ADC7388}"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19930112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609600" y="292100"/>
            <a:ext cx="10972800" cy="13843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905000"/>
            <a:ext cx="53848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905000"/>
            <a:ext cx="53848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09600" y="4038600"/>
            <a:ext cx="53848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6197600" y="4038600"/>
            <a:ext cx="53848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lgn="ctr" fontAlgn="base">
              <a:spcBef>
                <a:spcPct val="0"/>
              </a:spcBef>
              <a:spcAft>
                <a:spcPct val="0"/>
              </a:spcAft>
              <a:defRPr/>
            </a:pPr>
            <a:endParaRPr lang="ru-RU">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78F8894-095D-4088-96DE-75D9F3700CA3}"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14087746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2F19FA5-A7F4-4ECE-92A3-D79EFE8A40CA}" type="datetime1">
              <a:rPr lang="ru-RU" smtClean="0">
                <a:solidFill>
                  <a:prstClr val="black">
                    <a:tint val="75000"/>
                  </a:prstClr>
                </a:solidFill>
              </a:rPr>
              <a:pPr/>
              <a:t>13.02.2021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EAFED2C-0789-4D94-9C14-DF6E9D4CCCB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784576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E82158-F46A-41DE-8EDE-2B8DAF50FAFA}" type="datetime1">
              <a:rPr lang="ru-RU" smtClean="0">
                <a:solidFill>
                  <a:prstClr val="black">
                    <a:tint val="75000"/>
                  </a:prstClr>
                </a:solidFill>
              </a:rPr>
              <a:pPr/>
              <a:t>13.02.2021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EAFED2C-0789-4D94-9C14-DF6E9D4CCCB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727079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B7E7CF5-7093-47BE-AE4C-99605D941E91}" type="datetime1">
              <a:rPr lang="ru-RU" smtClean="0">
                <a:solidFill>
                  <a:prstClr val="black">
                    <a:tint val="75000"/>
                  </a:prstClr>
                </a:solidFill>
              </a:rPr>
              <a:pPr/>
              <a:t>13.02.2021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EAFED2C-0789-4D94-9C14-DF6E9D4CCCB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967455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671CEC6-A458-4C19-8256-13946E9570A6}" type="datetime1">
              <a:rPr lang="ru-RU" smtClean="0">
                <a:solidFill>
                  <a:prstClr val="black">
                    <a:tint val="75000"/>
                  </a:prstClr>
                </a:solidFill>
              </a:rPr>
              <a:pPr/>
              <a:t>13.02.2021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EAFED2C-0789-4D94-9C14-DF6E9D4CCCB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237818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8D4BB08-47FC-41E6-94FA-856EB7FFB9C4}" type="datetime1">
              <a:rPr lang="ru-RU" smtClean="0">
                <a:solidFill>
                  <a:prstClr val="black">
                    <a:tint val="75000"/>
                  </a:prstClr>
                </a:solidFill>
              </a:rPr>
              <a:pPr/>
              <a:t>13.02.2021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EAFED2C-0789-4D94-9C14-DF6E9D4CCCB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819176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17DFFA4-611B-4F65-8D9D-B92E63CC8D43}" type="datetime1">
              <a:rPr lang="ru-RU" smtClean="0">
                <a:solidFill>
                  <a:prstClr val="black">
                    <a:tint val="75000"/>
                  </a:prstClr>
                </a:solidFill>
              </a:rPr>
              <a:pPr/>
              <a:t>13.02.2021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EAFED2C-0789-4D94-9C14-DF6E9D4CCCB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0289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A5CD91B-7060-46BA-8C44-3BDB7446B293}" type="datetimeFigureOut">
              <a:rPr lang="ru-RU" smtClean="0"/>
              <a:t>13.02.2021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8CA810D-D3B9-4201-8EBD-B031036923F1}" type="slidenum">
              <a:rPr lang="ru-RU" smtClean="0"/>
              <a:t>‹#›</a:t>
            </a:fld>
            <a:endParaRPr lang="ru-RU"/>
          </a:p>
        </p:txBody>
      </p:sp>
    </p:spTree>
    <p:extLst>
      <p:ext uri="{BB962C8B-B14F-4D97-AF65-F5344CB8AC3E}">
        <p14:creationId xmlns:p14="http://schemas.microsoft.com/office/powerpoint/2010/main" val="7272473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2C2CF1A-FFBB-45CA-9E5C-41AD00BE065D}" type="datetime1">
              <a:rPr lang="ru-RU" smtClean="0">
                <a:solidFill>
                  <a:prstClr val="black">
                    <a:tint val="75000"/>
                  </a:prstClr>
                </a:solidFill>
              </a:rPr>
              <a:pPr/>
              <a:t>13.02.2021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EAFED2C-0789-4D94-9C14-DF6E9D4CCCB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676515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F4F42CE-D8A8-4851-AAC1-EA8A09493314}" type="datetime1">
              <a:rPr lang="ru-RU" smtClean="0">
                <a:solidFill>
                  <a:prstClr val="black">
                    <a:tint val="75000"/>
                  </a:prstClr>
                </a:solidFill>
              </a:rPr>
              <a:pPr/>
              <a:t>13.02.2021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EAFED2C-0789-4D94-9C14-DF6E9D4CCCB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389273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0A116B-B10F-47E8-B076-DFAD3B181F28}" type="datetime1">
              <a:rPr lang="ru-RU" smtClean="0">
                <a:solidFill>
                  <a:prstClr val="black">
                    <a:tint val="75000"/>
                  </a:prstClr>
                </a:solidFill>
              </a:rPr>
              <a:pPr/>
              <a:t>13.02.2021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EAFED2C-0789-4D94-9C14-DF6E9D4CCCB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768125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BBF433-473E-41FB-A0EC-8104CA69BF1D}" type="datetime1">
              <a:rPr lang="ru-RU" smtClean="0">
                <a:solidFill>
                  <a:prstClr val="black">
                    <a:tint val="75000"/>
                  </a:prstClr>
                </a:solidFill>
              </a:rPr>
              <a:pPr/>
              <a:t>13.02.2021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EAFED2C-0789-4D94-9C14-DF6E9D4CCCB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581516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EA413C-CE55-445A-8A65-A8EEF8D8B48A}" type="datetime1">
              <a:rPr lang="ru-RU" smtClean="0">
                <a:solidFill>
                  <a:prstClr val="black">
                    <a:tint val="75000"/>
                  </a:prstClr>
                </a:solidFill>
              </a:rPr>
              <a:pPr/>
              <a:t>13.02.2021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EAFED2C-0789-4D94-9C14-DF6E9D4CCCB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859120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2F19FA5-A7F4-4ECE-92A3-D79EFE8A40CA}" type="datetime1">
              <a:rPr lang="ru-RU" smtClean="0">
                <a:solidFill>
                  <a:prstClr val="black">
                    <a:tint val="75000"/>
                  </a:prstClr>
                </a:solidFill>
              </a:rPr>
              <a:pPr/>
              <a:t>13.02.2021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EAFED2C-0789-4D94-9C14-DF6E9D4CCCB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155357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E82158-F46A-41DE-8EDE-2B8DAF50FAFA}" type="datetime1">
              <a:rPr lang="ru-RU" smtClean="0">
                <a:solidFill>
                  <a:prstClr val="black">
                    <a:tint val="75000"/>
                  </a:prstClr>
                </a:solidFill>
              </a:rPr>
              <a:pPr/>
              <a:t>13.02.2021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EAFED2C-0789-4D94-9C14-DF6E9D4CCCB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33755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B7E7CF5-7093-47BE-AE4C-99605D941E91}" type="datetime1">
              <a:rPr lang="ru-RU" smtClean="0">
                <a:solidFill>
                  <a:prstClr val="black">
                    <a:tint val="75000"/>
                  </a:prstClr>
                </a:solidFill>
              </a:rPr>
              <a:pPr/>
              <a:t>13.02.2021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EAFED2C-0789-4D94-9C14-DF6E9D4CCCB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711202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671CEC6-A458-4C19-8256-13946E9570A6}" type="datetime1">
              <a:rPr lang="ru-RU" smtClean="0">
                <a:solidFill>
                  <a:prstClr val="black">
                    <a:tint val="75000"/>
                  </a:prstClr>
                </a:solidFill>
              </a:rPr>
              <a:pPr/>
              <a:t>13.02.2021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EAFED2C-0789-4D94-9C14-DF6E9D4CCCB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076643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8D4BB08-47FC-41E6-94FA-856EB7FFB9C4}" type="datetime1">
              <a:rPr lang="ru-RU" smtClean="0">
                <a:solidFill>
                  <a:prstClr val="black">
                    <a:tint val="75000"/>
                  </a:prstClr>
                </a:solidFill>
              </a:rPr>
              <a:pPr/>
              <a:t>13.02.2021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EAFED2C-0789-4D94-9C14-DF6E9D4CCCB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9557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A5CD91B-7060-46BA-8C44-3BDB7446B293}" type="datetimeFigureOut">
              <a:rPr lang="ru-RU" smtClean="0"/>
              <a:t>13.02.2021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8CA810D-D3B9-4201-8EBD-B031036923F1}" type="slidenum">
              <a:rPr lang="ru-RU" smtClean="0"/>
              <a:t>‹#›</a:t>
            </a:fld>
            <a:endParaRPr lang="ru-RU"/>
          </a:p>
        </p:txBody>
      </p:sp>
    </p:spTree>
    <p:extLst>
      <p:ext uri="{BB962C8B-B14F-4D97-AF65-F5344CB8AC3E}">
        <p14:creationId xmlns:p14="http://schemas.microsoft.com/office/powerpoint/2010/main" val="32832191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17DFFA4-611B-4F65-8D9D-B92E63CC8D43}" type="datetime1">
              <a:rPr lang="ru-RU" smtClean="0">
                <a:solidFill>
                  <a:prstClr val="black">
                    <a:tint val="75000"/>
                  </a:prstClr>
                </a:solidFill>
              </a:rPr>
              <a:pPr/>
              <a:t>13.02.2021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EAFED2C-0789-4D94-9C14-DF6E9D4CCCB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527974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2C2CF1A-FFBB-45CA-9E5C-41AD00BE065D}" type="datetime1">
              <a:rPr lang="ru-RU" smtClean="0">
                <a:solidFill>
                  <a:prstClr val="black">
                    <a:tint val="75000"/>
                  </a:prstClr>
                </a:solidFill>
              </a:rPr>
              <a:pPr/>
              <a:t>13.02.2021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EAFED2C-0789-4D94-9C14-DF6E9D4CCCB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885279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F4F42CE-D8A8-4851-AAC1-EA8A09493314}" type="datetime1">
              <a:rPr lang="ru-RU" smtClean="0">
                <a:solidFill>
                  <a:prstClr val="black">
                    <a:tint val="75000"/>
                  </a:prstClr>
                </a:solidFill>
              </a:rPr>
              <a:pPr/>
              <a:t>13.02.2021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EAFED2C-0789-4D94-9C14-DF6E9D4CCCB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279883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0A116B-B10F-47E8-B076-DFAD3B181F28}" type="datetime1">
              <a:rPr lang="ru-RU" smtClean="0">
                <a:solidFill>
                  <a:prstClr val="black">
                    <a:tint val="75000"/>
                  </a:prstClr>
                </a:solidFill>
              </a:rPr>
              <a:pPr/>
              <a:t>13.02.2021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EAFED2C-0789-4D94-9C14-DF6E9D4CCCB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184939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BBF433-473E-41FB-A0EC-8104CA69BF1D}" type="datetime1">
              <a:rPr lang="ru-RU" smtClean="0">
                <a:solidFill>
                  <a:prstClr val="black">
                    <a:tint val="75000"/>
                  </a:prstClr>
                </a:solidFill>
              </a:rPr>
              <a:pPr/>
              <a:t>13.02.2021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EAFED2C-0789-4D94-9C14-DF6E9D4CCCB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537384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EA413C-CE55-445A-8A65-A8EEF8D8B48A}" type="datetime1">
              <a:rPr lang="ru-RU" smtClean="0">
                <a:solidFill>
                  <a:prstClr val="black">
                    <a:tint val="75000"/>
                  </a:prstClr>
                </a:solidFill>
              </a:rPr>
              <a:pPr/>
              <a:t>13.02.2021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EAFED2C-0789-4D94-9C14-DF6E9D4CCCB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141943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481" y="1121879"/>
            <a:ext cx="9143040" cy="2387771"/>
          </a:xfrm>
        </p:spPr>
        <p:txBody>
          <a:bodyPr anchor="b"/>
          <a:lstStyle>
            <a:lvl1pPr algn="ctr">
              <a:defRPr sz="5443"/>
            </a:lvl1pPr>
          </a:lstStyle>
          <a:p>
            <a:r>
              <a:rPr lang="ru-RU" smtClean="0"/>
              <a:t>Образец заголовка</a:t>
            </a:r>
            <a:endParaRPr lang="ru-RU"/>
          </a:p>
        </p:txBody>
      </p:sp>
      <p:sp>
        <p:nvSpPr>
          <p:cNvPr id="3" name="Подзаголовок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ru-RU" smtClean="0"/>
              <a:t>Образец подзаголовка</a:t>
            </a:r>
            <a:endParaRPr lang="ru-RU"/>
          </a:p>
        </p:txBody>
      </p:sp>
    </p:spTree>
    <p:extLst>
      <p:ext uri="{BB962C8B-B14F-4D97-AF65-F5344CB8AC3E}">
        <p14:creationId xmlns:p14="http://schemas.microsoft.com/office/powerpoint/2010/main" val="26082298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0663592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361" y="1709460"/>
            <a:ext cx="10515839" cy="2852939"/>
          </a:xfrm>
        </p:spPr>
        <p:txBody>
          <a:bodyPr anchor="b"/>
          <a:lstStyle>
            <a:lvl1pPr>
              <a:defRPr sz="5443"/>
            </a:lvl1pPr>
          </a:lstStyle>
          <a:p>
            <a:r>
              <a:rPr lang="ru-RU" smtClean="0"/>
              <a:t>Образец заголовка</a:t>
            </a:r>
            <a:endParaRPr lang="ru-RU"/>
          </a:p>
        </p:txBody>
      </p:sp>
      <p:sp>
        <p:nvSpPr>
          <p:cNvPr id="3" name="Текст 2"/>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ru-RU" smtClean="0"/>
              <a:t>Образец текста</a:t>
            </a:r>
          </a:p>
        </p:txBody>
      </p:sp>
    </p:spTree>
    <p:extLst>
      <p:ext uri="{BB962C8B-B14F-4D97-AF65-F5344CB8AC3E}">
        <p14:creationId xmlns:p14="http://schemas.microsoft.com/office/powerpoint/2010/main" val="20593342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317120" y="2017652"/>
            <a:ext cx="5032321" cy="43190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533761" y="2017652"/>
            <a:ext cx="5034240" cy="43190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917227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A5CD91B-7060-46BA-8C44-3BDB7446B293}" type="datetimeFigureOut">
              <a:rPr lang="ru-RU" smtClean="0"/>
              <a:t>13.02.2021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CA810D-D3B9-4201-8EBD-B031036923F1}" type="slidenum">
              <a:rPr lang="ru-RU" smtClean="0"/>
              <a:t>‹#›</a:t>
            </a:fld>
            <a:endParaRPr lang="ru-RU"/>
          </a:p>
        </p:txBody>
      </p:sp>
    </p:spTree>
    <p:extLst>
      <p:ext uri="{BB962C8B-B14F-4D97-AF65-F5344CB8AC3E}">
        <p14:creationId xmlns:p14="http://schemas.microsoft.com/office/powerpoint/2010/main" val="157067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041" y="365798"/>
            <a:ext cx="10515839" cy="1324939"/>
          </a:xfrm>
        </p:spPr>
        <p:txBody>
          <a:bodyPr/>
          <a:lstStyle/>
          <a:p>
            <a:r>
              <a:rPr lang="ru-RU" smtClean="0"/>
              <a:t>Образец заголовка</a:t>
            </a:r>
            <a:endParaRPr lang="ru-RU"/>
          </a:p>
        </p:txBody>
      </p:sp>
      <p:sp>
        <p:nvSpPr>
          <p:cNvPr id="3" name="Текст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ru-RU" smtClean="0"/>
              <a:t>Образец текста</a:t>
            </a:r>
          </a:p>
        </p:txBody>
      </p:sp>
      <p:sp>
        <p:nvSpPr>
          <p:cNvPr id="4" name="Объект 3"/>
          <p:cNvSpPr>
            <a:spLocks noGrp="1"/>
          </p:cNvSpPr>
          <p:nvPr>
            <p:ph sz="half" idx="2"/>
          </p:nvPr>
        </p:nvSpPr>
        <p:spPr>
          <a:xfrm>
            <a:off x="839041" y="2504424"/>
            <a:ext cx="5159039" cy="368534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ru-RU" smtClean="0"/>
              <a:t>Образец текста</a:t>
            </a:r>
          </a:p>
        </p:txBody>
      </p:sp>
      <p:sp>
        <p:nvSpPr>
          <p:cNvPr id="6" name="Объект 5"/>
          <p:cNvSpPr>
            <a:spLocks noGrp="1"/>
          </p:cNvSpPr>
          <p:nvPr>
            <p:ph sz="quarter" idx="4"/>
          </p:nvPr>
        </p:nvSpPr>
        <p:spPr>
          <a:xfrm>
            <a:off x="6172801" y="2504424"/>
            <a:ext cx="5182079" cy="368534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0809971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5765542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2431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041" y="456528"/>
            <a:ext cx="3932160" cy="1601448"/>
          </a:xfrm>
        </p:spPr>
        <p:txBody>
          <a:bodyPr anchor="b"/>
          <a:lstStyle>
            <a:lvl1pPr>
              <a:defRPr sz="2903"/>
            </a:lvl1pPr>
          </a:lstStyle>
          <a:p>
            <a:r>
              <a:rPr lang="ru-RU" smtClean="0"/>
              <a:t>Образец заголовка</a:t>
            </a:r>
            <a:endParaRPr lang="ru-RU"/>
          </a:p>
        </p:txBody>
      </p:sp>
      <p:sp>
        <p:nvSpPr>
          <p:cNvPr id="3" name="Объект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ru-RU" smtClean="0"/>
              <a:t>Образец текста</a:t>
            </a:r>
          </a:p>
        </p:txBody>
      </p:sp>
    </p:spTree>
    <p:extLst>
      <p:ext uri="{BB962C8B-B14F-4D97-AF65-F5344CB8AC3E}">
        <p14:creationId xmlns:p14="http://schemas.microsoft.com/office/powerpoint/2010/main" val="2966216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041" y="456528"/>
            <a:ext cx="3932160" cy="1601448"/>
          </a:xfrm>
        </p:spPr>
        <p:txBody>
          <a:bodyPr anchor="b"/>
          <a:lstStyle>
            <a:lvl1pPr>
              <a:defRPr sz="2903"/>
            </a:lvl1pPr>
          </a:lstStyle>
          <a:p>
            <a:r>
              <a:rPr lang="ru-RU" smtClean="0"/>
              <a:t>Образец заголовка</a:t>
            </a:r>
            <a:endParaRPr lang="ru-RU"/>
          </a:p>
        </p:txBody>
      </p:sp>
      <p:sp>
        <p:nvSpPr>
          <p:cNvPr id="3" name="Рисунок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endParaRPr lang="ru-RU"/>
          </a:p>
        </p:txBody>
      </p:sp>
      <p:sp>
        <p:nvSpPr>
          <p:cNvPr id="4" name="Текст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ru-RU" smtClean="0"/>
              <a:t>Образец текста</a:t>
            </a:r>
          </a:p>
        </p:txBody>
      </p:sp>
    </p:spTree>
    <p:extLst>
      <p:ext uri="{BB962C8B-B14F-4D97-AF65-F5344CB8AC3E}">
        <p14:creationId xmlns:p14="http://schemas.microsoft.com/office/powerpoint/2010/main" val="1473890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9004358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901120" y="106572"/>
            <a:ext cx="2666881" cy="623009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96641" y="106572"/>
            <a:ext cx="7820159" cy="623009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7758214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0"/>
            <a:ext cx="454660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12" name="Freeform 7"/>
          <p:cNvSpPr>
            <a:spLocks noChangeAspect="1" noEditPoints="1"/>
          </p:cNvSpPr>
          <p:nvPr/>
        </p:nvSpPr>
        <p:spPr bwMode="auto">
          <a:xfrm>
            <a:off x="1117600" y="1762090"/>
            <a:ext cx="3362368"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E2224"/>
              </a:solidFill>
              <a:effectLst/>
              <a:uLnTx/>
              <a:uFillTx/>
              <a:latin typeface="Candara"/>
              <a:ea typeface="+mn-ea"/>
              <a:cs typeface="+mn-cs"/>
            </a:endParaRPr>
          </a:p>
        </p:txBody>
      </p:sp>
      <p:sp>
        <p:nvSpPr>
          <p:cNvPr id="3" name="Subtitle 2"/>
          <p:cNvSpPr>
            <a:spLocks noGrp="1"/>
          </p:cNvSpPr>
          <p:nvPr>
            <p:ph type="subTitle" idx="1"/>
          </p:nvPr>
        </p:nvSpPr>
        <p:spPr>
          <a:xfrm>
            <a:off x="4991097" y="3721473"/>
            <a:ext cx="682752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solidFill>
                  <a:srgbClr val="CBD8DD"/>
                </a:solidFill>
              </a:rPr>
              <a:pPr/>
              <a:t>13.02.2021</a:t>
            </a:fld>
            <a:endParaRPr lang="ru-RU">
              <a:solidFill>
                <a:srgbClr val="CBD8DD"/>
              </a:solidFill>
            </a:endParaRPr>
          </a:p>
        </p:txBody>
      </p:sp>
      <p:sp>
        <p:nvSpPr>
          <p:cNvPr id="5" name="Footer Placeholder 4"/>
          <p:cNvSpPr>
            <a:spLocks noGrp="1"/>
          </p:cNvSpPr>
          <p:nvPr>
            <p:ph type="ftr" sz="quarter" idx="11"/>
          </p:nvPr>
        </p:nvSpPr>
        <p:spPr/>
        <p:txBody>
          <a:bodyPr/>
          <a:lstStyle/>
          <a:p>
            <a:endParaRPr lang="ru-RU">
              <a:solidFill>
                <a:srgbClr val="48231E"/>
              </a:solidFill>
            </a:endParaRPr>
          </a:p>
        </p:txBody>
      </p:sp>
      <p:sp>
        <p:nvSpPr>
          <p:cNvPr id="6" name="Slide Number Placeholder 5"/>
          <p:cNvSpPr>
            <a:spLocks noGrp="1"/>
          </p:cNvSpPr>
          <p:nvPr>
            <p:ph type="sldNum" sz="quarter" idx="12"/>
          </p:nvPr>
        </p:nvSpPr>
        <p:spPr>
          <a:xfrm>
            <a:off x="10655300" y="6429375"/>
            <a:ext cx="1168400" cy="292100"/>
          </a:xfrm>
        </p:spPr>
        <p:txBody>
          <a:bodyPr/>
          <a:lstStyle/>
          <a:p>
            <a:fld id="{B19B0651-EE4F-4900-A07F-96A6BFA9D0F0}" type="slidenum">
              <a:rPr lang="ru-RU" smtClean="0">
                <a:solidFill>
                  <a:srgbClr val="48231E"/>
                </a:solidFill>
              </a:rPr>
              <a:pPr/>
              <a:t>‹#›</a:t>
            </a:fld>
            <a:endParaRPr lang="ru-RU">
              <a:solidFill>
                <a:srgbClr val="48231E"/>
              </a:solidFill>
            </a:endParaRPr>
          </a:p>
        </p:txBody>
      </p:sp>
      <p:sp>
        <p:nvSpPr>
          <p:cNvPr id="9" name="Freeform 7"/>
          <p:cNvSpPr>
            <a:spLocks noChangeAspect="1" noEditPoints="1"/>
          </p:cNvSpPr>
          <p:nvPr/>
        </p:nvSpPr>
        <p:spPr bwMode="auto">
          <a:xfrm>
            <a:off x="1117600" y="1762090"/>
            <a:ext cx="3362368"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E2224"/>
              </a:solidFill>
              <a:effectLst/>
              <a:uLnTx/>
              <a:uFillTx/>
              <a:latin typeface="Candara"/>
              <a:ea typeface="+mn-ea"/>
              <a:cs typeface="+mn-cs"/>
            </a:endParaRPr>
          </a:p>
        </p:txBody>
      </p:sp>
      <p:sp>
        <p:nvSpPr>
          <p:cNvPr id="10" name="Title 9"/>
          <p:cNvSpPr>
            <a:spLocks noGrp="1"/>
          </p:cNvSpPr>
          <p:nvPr>
            <p:ph type="title"/>
          </p:nvPr>
        </p:nvSpPr>
        <p:spPr>
          <a:xfrm>
            <a:off x="4986528" y="1417320"/>
            <a:ext cx="6827520" cy="2304288"/>
          </a:xfrm>
        </p:spPr>
        <p:txBody>
          <a:bodyPr>
            <a:normAutofit/>
          </a:bodyPr>
          <a:lstStyle>
            <a:lvl1pPr>
              <a:defRPr sz="4000" cap="all" baseline="0"/>
            </a:lvl1pPr>
          </a:lstStyle>
          <a:p>
            <a:r>
              <a:rPr lang="ru-RU" smtClean="0"/>
              <a:t>Образец заголовка</a:t>
            </a:r>
            <a:endParaRPr lang="en-US" dirty="0"/>
          </a:p>
        </p:txBody>
      </p:sp>
      <p:sp>
        <p:nvSpPr>
          <p:cNvPr id="13" name="Freeform 7"/>
          <p:cNvSpPr>
            <a:spLocks noChangeAspect="1" noEditPoints="1"/>
          </p:cNvSpPr>
          <p:nvPr/>
        </p:nvSpPr>
        <p:spPr bwMode="auto">
          <a:xfrm>
            <a:off x="1117600" y="1762090"/>
            <a:ext cx="3362368"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E2224"/>
              </a:solidFill>
              <a:effectLst/>
              <a:uLnTx/>
              <a:uFillTx/>
              <a:latin typeface="Candara"/>
              <a:ea typeface="+mn-ea"/>
              <a:cs typeface="+mn-cs"/>
            </a:endParaRPr>
          </a:p>
        </p:txBody>
      </p:sp>
    </p:spTree>
    <p:extLst>
      <p:ext uri="{BB962C8B-B14F-4D97-AF65-F5344CB8AC3E}">
        <p14:creationId xmlns:p14="http://schemas.microsoft.com/office/powerpoint/2010/main" val="2119881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7319512" y="0"/>
            <a:ext cx="4525024"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E2224"/>
              </a:solidFill>
              <a:effectLst/>
              <a:uLnTx/>
              <a:uFillTx/>
              <a:latin typeface="Candara"/>
              <a:ea typeface="+mn-ea"/>
              <a:cs typeface="+mn-cs"/>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48231E"/>
                </a:solidFill>
              </a:rPr>
              <a:pPr/>
              <a:t>13.02.2021</a:t>
            </a:fld>
            <a:endParaRPr lang="ru-RU">
              <a:solidFill>
                <a:srgbClr val="48231E"/>
              </a:solidFill>
            </a:endParaRPr>
          </a:p>
        </p:txBody>
      </p:sp>
      <p:sp>
        <p:nvSpPr>
          <p:cNvPr id="5" name="Footer Placeholder 4"/>
          <p:cNvSpPr>
            <a:spLocks noGrp="1"/>
          </p:cNvSpPr>
          <p:nvPr>
            <p:ph type="ftr" sz="quarter" idx="11"/>
          </p:nvPr>
        </p:nvSpPr>
        <p:spPr/>
        <p:txBody>
          <a:bodyPr/>
          <a:lstStyle/>
          <a:p>
            <a:endParaRPr lang="ru-RU">
              <a:solidFill>
                <a:srgbClr val="48231E"/>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48231E"/>
                </a:solidFill>
              </a:rPr>
              <a:pPr/>
              <a:t>‹#›</a:t>
            </a:fld>
            <a:endParaRPr lang="ru-RU">
              <a:solidFill>
                <a:srgbClr val="48231E"/>
              </a:solidFill>
            </a:endParaRPr>
          </a:p>
        </p:txBody>
      </p:sp>
      <p:sp>
        <p:nvSpPr>
          <p:cNvPr id="25" name="Title Placeholder 1"/>
          <p:cNvSpPr>
            <a:spLocks noGrp="1"/>
          </p:cNvSpPr>
          <p:nvPr>
            <p:ph type="title"/>
          </p:nvPr>
        </p:nvSpPr>
        <p:spPr>
          <a:xfrm>
            <a:off x="368300" y="228601"/>
            <a:ext cx="11455400" cy="1066801"/>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1" name="Content Placeholder 30"/>
          <p:cNvSpPr>
            <a:spLocks noGrp="1"/>
          </p:cNvSpPr>
          <p:nvPr>
            <p:ph sz="quarter" idx="13"/>
          </p:nvPr>
        </p:nvSpPr>
        <p:spPr>
          <a:xfrm>
            <a:off x="365760" y="1298448"/>
            <a:ext cx="11460480"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430651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454660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4" name="Date Placeholder 3"/>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solidFill>
                  <a:srgbClr val="CBD8DD"/>
                </a:solidFill>
              </a:rPr>
              <a:pPr/>
              <a:t>13.02.2021</a:t>
            </a:fld>
            <a:endParaRPr lang="ru-RU">
              <a:solidFill>
                <a:srgbClr val="CBD8DD"/>
              </a:solidFill>
            </a:endParaRPr>
          </a:p>
        </p:txBody>
      </p:sp>
      <p:sp>
        <p:nvSpPr>
          <p:cNvPr id="5" name="Footer Placeholder 4"/>
          <p:cNvSpPr>
            <a:spLocks noGrp="1"/>
          </p:cNvSpPr>
          <p:nvPr>
            <p:ph type="ftr" sz="quarter" idx="11"/>
          </p:nvPr>
        </p:nvSpPr>
        <p:spPr/>
        <p:txBody>
          <a:bodyPr/>
          <a:lstStyle/>
          <a:p>
            <a:endParaRPr lang="ru-RU">
              <a:solidFill>
                <a:srgbClr val="48231E"/>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48231E"/>
                </a:solidFill>
              </a:rPr>
              <a:pPr/>
              <a:t>‹#›</a:t>
            </a:fld>
            <a:endParaRPr lang="ru-RU">
              <a:solidFill>
                <a:srgbClr val="48231E"/>
              </a:solidFill>
            </a:endParaRPr>
          </a:p>
        </p:txBody>
      </p:sp>
      <p:sp>
        <p:nvSpPr>
          <p:cNvPr id="15" name="Subtitle 2"/>
          <p:cNvSpPr>
            <a:spLocks noGrp="1"/>
          </p:cNvSpPr>
          <p:nvPr>
            <p:ph type="subTitle" idx="1"/>
          </p:nvPr>
        </p:nvSpPr>
        <p:spPr>
          <a:xfrm>
            <a:off x="4991099" y="1400175"/>
            <a:ext cx="682752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Freeform 7"/>
          <p:cNvSpPr>
            <a:spLocks noChangeAspect="1" noEditPoints="1"/>
          </p:cNvSpPr>
          <p:nvPr/>
        </p:nvSpPr>
        <p:spPr bwMode="auto">
          <a:xfrm>
            <a:off x="45720" y="136642"/>
            <a:ext cx="4434865"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E2224"/>
              </a:solidFill>
              <a:effectLst/>
              <a:uLnTx/>
              <a:uFillTx/>
              <a:latin typeface="Candara"/>
              <a:ea typeface="+mn-ea"/>
              <a:cs typeface="+mn-cs"/>
            </a:endParaRPr>
          </a:p>
        </p:txBody>
      </p:sp>
      <p:sp>
        <p:nvSpPr>
          <p:cNvPr id="12" name="Title 11"/>
          <p:cNvSpPr>
            <a:spLocks noGrp="1"/>
          </p:cNvSpPr>
          <p:nvPr>
            <p:ph type="title"/>
          </p:nvPr>
        </p:nvSpPr>
        <p:spPr>
          <a:xfrm>
            <a:off x="4978401" y="2895600"/>
            <a:ext cx="6839391"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ru-RU" smtClean="0"/>
              <a:t>Образец заголовка</a:t>
            </a:r>
            <a:endParaRPr lang="en-US" dirty="0"/>
          </a:p>
        </p:txBody>
      </p:sp>
    </p:spTree>
    <p:extLst>
      <p:ext uri="{BB962C8B-B14F-4D97-AF65-F5344CB8AC3E}">
        <p14:creationId xmlns:p14="http://schemas.microsoft.com/office/powerpoint/2010/main" val="2139594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A5CD91B-7060-46BA-8C44-3BDB7446B293}" type="datetimeFigureOut">
              <a:rPr lang="ru-RU" smtClean="0"/>
              <a:t>13.02.2021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CA810D-D3B9-4201-8EBD-B031036923F1}" type="slidenum">
              <a:rPr lang="ru-RU" smtClean="0"/>
              <a:t>‹#›</a:t>
            </a:fld>
            <a:endParaRPr lang="ru-RU"/>
          </a:p>
        </p:txBody>
      </p:sp>
    </p:spTree>
    <p:extLst>
      <p:ext uri="{BB962C8B-B14F-4D97-AF65-F5344CB8AC3E}">
        <p14:creationId xmlns:p14="http://schemas.microsoft.com/office/powerpoint/2010/main" val="19216591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srgbClr val="48231E"/>
                </a:solidFill>
              </a:rPr>
              <a:pPr/>
              <a:t>13.02.2021</a:t>
            </a:fld>
            <a:endParaRPr lang="ru-RU">
              <a:solidFill>
                <a:srgbClr val="48231E"/>
              </a:solidFill>
            </a:endParaRPr>
          </a:p>
        </p:txBody>
      </p:sp>
      <p:sp>
        <p:nvSpPr>
          <p:cNvPr id="6" name="Footer Placeholder 5"/>
          <p:cNvSpPr>
            <a:spLocks noGrp="1"/>
          </p:cNvSpPr>
          <p:nvPr>
            <p:ph type="ftr" sz="quarter" idx="11"/>
          </p:nvPr>
        </p:nvSpPr>
        <p:spPr/>
        <p:txBody>
          <a:bodyPr/>
          <a:lstStyle/>
          <a:p>
            <a:endParaRPr lang="ru-RU">
              <a:solidFill>
                <a:srgbClr val="48231E"/>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48231E"/>
                </a:solidFill>
              </a:rPr>
              <a:pPr/>
              <a:t>‹#›</a:t>
            </a:fld>
            <a:endParaRPr lang="ru-RU">
              <a:solidFill>
                <a:srgbClr val="48231E"/>
              </a:solidFill>
            </a:endParaRPr>
          </a:p>
        </p:txBody>
      </p:sp>
      <p:sp>
        <p:nvSpPr>
          <p:cNvPr id="9" name="Title Placeholder 1"/>
          <p:cNvSpPr>
            <a:spLocks noGrp="1"/>
          </p:cNvSpPr>
          <p:nvPr>
            <p:ph type="title"/>
          </p:nvPr>
        </p:nvSpPr>
        <p:spPr>
          <a:xfrm>
            <a:off x="368300" y="228601"/>
            <a:ext cx="1145540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2" name="Content Placeholder 11"/>
          <p:cNvSpPr>
            <a:spLocks noGrp="1"/>
          </p:cNvSpPr>
          <p:nvPr>
            <p:ph sz="quarter" idx="13"/>
          </p:nvPr>
        </p:nvSpPr>
        <p:spPr>
          <a:xfrm>
            <a:off x="368300" y="1298448"/>
            <a:ext cx="566928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Content Placeholder 11"/>
          <p:cNvSpPr>
            <a:spLocks noGrp="1"/>
          </p:cNvSpPr>
          <p:nvPr>
            <p:ph sz="quarter" idx="14"/>
          </p:nvPr>
        </p:nvSpPr>
        <p:spPr>
          <a:xfrm>
            <a:off x="6154420" y="1298448"/>
            <a:ext cx="566928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785782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4C71EC6-210F-42DE-9C53-41977AD35B3D}" type="datetimeFigureOut">
              <a:rPr lang="ru-RU" smtClean="0">
                <a:solidFill>
                  <a:srgbClr val="48231E"/>
                </a:solidFill>
              </a:rPr>
              <a:pPr/>
              <a:t>13.02.2021</a:t>
            </a:fld>
            <a:endParaRPr lang="ru-RU">
              <a:solidFill>
                <a:srgbClr val="48231E"/>
              </a:solidFill>
            </a:endParaRPr>
          </a:p>
        </p:txBody>
      </p:sp>
      <p:sp>
        <p:nvSpPr>
          <p:cNvPr id="8" name="Footer Placeholder 7"/>
          <p:cNvSpPr>
            <a:spLocks noGrp="1"/>
          </p:cNvSpPr>
          <p:nvPr>
            <p:ph type="ftr" sz="quarter" idx="11"/>
          </p:nvPr>
        </p:nvSpPr>
        <p:spPr/>
        <p:txBody>
          <a:bodyPr/>
          <a:lstStyle/>
          <a:p>
            <a:endParaRPr lang="ru-RU">
              <a:solidFill>
                <a:srgbClr val="48231E"/>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48231E"/>
                </a:solidFill>
              </a:rPr>
              <a:pPr/>
              <a:t>‹#›</a:t>
            </a:fld>
            <a:endParaRPr lang="ru-RU">
              <a:solidFill>
                <a:srgbClr val="48231E"/>
              </a:solidFill>
            </a:endParaRPr>
          </a:p>
        </p:txBody>
      </p:sp>
      <p:sp>
        <p:nvSpPr>
          <p:cNvPr id="12" name="Title Placeholder 1"/>
          <p:cNvSpPr>
            <a:spLocks noGrp="1"/>
          </p:cNvSpPr>
          <p:nvPr>
            <p:ph type="title"/>
          </p:nvPr>
        </p:nvSpPr>
        <p:spPr>
          <a:xfrm>
            <a:off x="368300" y="228601"/>
            <a:ext cx="1145540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4" name="Content Placeholder 11"/>
          <p:cNvSpPr>
            <a:spLocks noGrp="1"/>
          </p:cNvSpPr>
          <p:nvPr>
            <p:ph sz="quarter" idx="13"/>
          </p:nvPr>
        </p:nvSpPr>
        <p:spPr>
          <a:xfrm>
            <a:off x="368300" y="1810512"/>
            <a:ext cx="566928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1"/>
          <p:cNvSpPr>
            <a:spLocks noGrp="1"/>
          </p:cNvSpPr>
          <p:nvPr>
            <p:ph sz="quarter" idx="14"/>
          </p:nvPr>
        </p:nvSpPr>
        <p:spPr>
          <a:xfrm>
            <a:off x="6154420" y="1810512"/>
            <a:ext cx="566928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0" name="Text Placeholder 3"/>
          <p:cNvSpPr>
            <a:spLocks noGrp="1"/>
          </p:cNvSpPr>
          <p:nvPr>
            <p:ph type="body" sz="half" idx="2"/>
          </p:nvPr>
        </p:nvSpPr>
        <p:spPr>
          <a:xfrm>
            <a:off x="368300" y="1298449"/>
            <a:ext cx="566420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6154420" y="1298449"/>
            <a:ext cx="566420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8476797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solidFill>
                  <a:srgbClr val="48231E"/>
                </a:solidFill>
              </a:rPr>
              <a:pPr/>
              <a:t>13.02.2021</a:t>
            </a:fld>
            <a:endParaRPr lang="ru-RU">
              <a:solidFill>
                <a:srgbClr val="48231E"/>
              </a:solidFill>
            </a:endParaRPr>
          </a:p>
        </p:txBody>
      </p:sp>
      <p:sp>
        <p:nvSpPr>
          <p:cNvPr id="4" name="Footer Placeholder 3"/>
          <p:cNvSpPr>
            <a:spLocks noGrp="1"/>
          </p:cNvSpPr>
          <p:nvPr>
            <p:ph type="ftr" sz="quarter" idx="11"/>
          </p:nvPr>
        </p:nvSpPr>
        <p:spPr/>
        <p:txBody>
          <a:bodyPr/>
          <a:lstStyle/>
          <a:p>
            <a:endParaRPr lang="ru-RU">
              <a:solidFill>
                <a:srgbClr val="48231E"/>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48231E"/>
                </a:solidFill>
              </a:rPr>
              <a:pPr/>
              <a:t>‹#›</a:t>
            </a:fld>
            <a:endParaRPr lang="ru-RU">
              <a:solidFill>
                <a:srgbClr val="48231E"/>
              </a:solidFill>
            </a:endParaRPr>
          </a:p>
        </p:txBody>
      </p:sp>
      <p:sp>
        <p:nvSpPr>
          <p:cNvPr id="17" name="Title Placeholder 1"/>
          <p:cNvSpPr>
            <a:spLocks noGrp="1"/>
          </p:cNvSpPr>
          <p:nvPr>
            <p:ph type="title"/>
          </p:nvPr>
        </p:nvSpPr>
        <p:spPr>
          <a:xfrm>
            <a:off x="368300" y="228601"/>
            <a:ext cx="1145540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Tree>
    <p:extLst>
      <p:ext uri="{BB962C8B-B14F-4D97-AF65-F5344CB8AC3E}">
        <p14:creationId xmlns:p14="http://schemas.microsoft.com/office/powerpoint/2010/main" val="27547841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srgbClr val="48231E"/>
                </a:solidFill>
              </a:rPr>
              <a:pPr/>
              <a:t>13.02.2021</a:t>
            </a:fld>
            <a:endParaRPr lang="ru-RU">
              <a:solidFill>
                <a:srgbClr val="48231E"/>
              </a:solidFill>
            </a:endParaRPr>
          </a:p>
        </p:txBody>
      </p:sp>
      <p:sp>
        <p:nvSpPr>
          <p:cNvPr id="3" name="Footer Placeholder 2"/>
          <p:cNvSpPr>
            <a:spLocks noGrp="1"/>
          </p:cNvSpPr>
          <p:nvPr>
            <p:ph type="ftr" sz="quarter" idx="11"/>
          </p:nvPr>
        </p:nvSpPr>
        <p:spPr/>
        <p:txBody>
          <a:bodyPr/>
          <a:lstStyle/>
          <a:p>
            <a:endParaRPr lang="ru-RU">
              <a:solidFill>
                <a:srgbClr val="48231E"/>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48231E"/>
                </a:solidFill>
              </a:rPr>
              <a:pPr/>
              <a:t>‹#›</a:t>
            </a:fld>
            <a:endParaRPr lang="ru-RU">
              <a:solidFill>
                <a:srgbClr val="48231E"/>
              </a:solidFill>
            </a:endParaRPr>
          </a:p>
        </p:txBody>
      </p:sp>
    </p:spTree>
    <p:extLst>
      <p:ext uri="{BB962C8B-B14F-4D97-AF65-F5344CB8AC3E}">
        <p14:creationId xmlns:p14="http://schemas.microsoft.com/office/powerpoint/2010/main" val="3105162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0" y="-1"/>
            <a:ext cx="454660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5" name="Date Placeholder 4"/>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solidFill>
                  <a:srgbClr val="CBD8DD"/>
                </a:solidFill>
              </a:rPr>
              <a:pPr/>
              <a:t>13.02.2021</a:t>
            </a:fld>
            <a:endParaRPr lang="ru-RU">
              <a:solidFill>
                <a:srgbClr val="CBD8DD"/>
              </a:solidFill>
            </a:endParaRPr>
          </a:p>
        </p:txBody>
      </p:sp>
      <p:sp>
        <p:nvSpPr>
          <p:cNvPr id="6" name="Footer Placeholder 5"/>
          <p:cNvSpPr>
            <a:spLocks noGrp="1"/>
          </p:cNvSpPr>
          <p:nvPr>
            <p:ph type="ftr" sz="quarter" idx="11"/>
          </p:nvPr>
        </p:nvSpPr>
        <p:spPr/>
        <p:txBody>
          <a:bodyPr/>
          <a:lstStyle/>
          <a:p>
            <a:endParaRPr lang="ru-RU">
              <a:solidFill>
                <a:srgbClr val="48231E"/>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48231E"/>
                </a:solidFill>
              </a:rPr>
              <a:pPr/>
              <a:t>‹#›</a:t>
            </a:fld>
            <a:endParaRPr lang="ru-RU">
              <a:solidFill>
                <a:srgbClr val="48231E"/>
              </a:solidFill>
            </a:endParaRPr>
          </a:p>
        </p:txBody>
      </p:sp>
      <p:sp>
        <p:nvSpPr>
          <p:cNvPr id="9" name="Title Placeholder 1"/>
          <p:cNvSpPr>
            <a:spLocks noGrp="1"/>
          </p:cNvSpPr>
          <p:nvPr>
            <p:ph type="title"/>
          </p:nvPr>
        </p:nvSpPr>
        <p:spPr>
          <a:xfrm>
            <a:off x="368300" y="228601"/>
            <a:ext cx="377952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10" name="Content Placeholder 11"/>
          <p:cNvSpPr>
            <a:spLocks noGrp="1"/>
          </p:cNvSpPr>
          <p:nvPr>
            <p:ph sz="quarter" idx="14"/>
          </p:nvPr>
        </p:nvSpPr>
        <p:spPr>
          <a:xfrm>
            <a:off x="5034580" y="533400"/>
            <a:ext cx="6751021" cy="5702808"/>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368299" y="1539240"/>
            <a:ext cx="377952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Tree>
    <p:extLst>
      <p:ext uri="{BB962C8B-B14F-4D97-AF65-F5344CB8AC3E}">
        <p14:creationId xmlns:p14="http://schemas.microsoft.com/office/powerpoint/2010/main" val="3906128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Rectangle 12"/>
          <p:cNvSpPr/>
          <p:nvPr/>
        </p:nvSpPr>
        <p:spPr>
          <a:xfrm>
            <a:off x="0" y="-1"/>
            <a:ext cx="454660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3" name="Picture Placeholder 2"/>
          <p:cNvSpPr>
            <a:spLocks noGrp="1"/>
          </p:cNvSpPr>
          <p:nvPr>
            <p:ph type="pic" idx="1"/>
          </p:nvPr>
        </p:nvSpPr>
        <p:spPr>
          <a:xfrm>
            <a:off x="4546600" y="0"/>
            <a:ext cx="764540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solidFill>
                  <a:srgbClr val="CBD8DD"/>
                </a:solidFill>
              </a:rPr>
              <a:pPr/>
              <a:t>13.02.2021</a:t>
            </a:fld>
            <a:endParaRPr lang="ru-RU">
              <a:solidFill>
                <a:srgbClr val="CBD8DD"/>
              </a:solidFill>
            </a:endParaRPr>
          </a:p>
        </p:txBody>
      </p:sp>
      <p:sp>
        <p:nvSpPr>
          <p:cNvPr id="6" name="Footer Placeholder 5"/>
          <p:cNvSpPr>
            <a:spLocks noGrp="1"/>
          </p:cNvSpPr>
          <p:nvPr>
            <p:ph type="ftr" sz="quarter" idx="11"/>
          </p:nvPr>
        </p:nvSpPr>
        <p:spPr/>
        <p:txBody>
          <a:bodyPr/>
          <a:lstStyle/>
          <a:p>
            <a:endParaRPr lang="ru-RU">
              <a:solidFill>
                <a:srgbClr val="48231E"/>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48231E"/>
                </a:solidFill>
              </a:rPr>
              <a:pPr/>
              <a:t>‹#›</a:t>
            </a:fld>
            <a:endParaRPr lang="ru-RU">
              <a:solidFill>
                <a:srgbClr val="48231E"/>
              </a:solidFill>
            </a:endParaRPr>
          </a:p>
        </p:txBody>
      </p:sp>
      <p:sp>
        <p:nvSpPr>
          <p:cNvPr id="21" name="Title Placeholder 1"/>
          <p:cNvSpPr>
            <a:spLocks noGrp="1"/>
          </p:cNvSpPr>
          <p:nvPr>
            <p:ph type="title"/>
          </p:nvPr>
        </p:nvSpPr>
        <p:spPr>
          <a:xfrm>
            <a:off x="368299" y="228600"/>
            <a:ext cx="377952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25" name="Text Placeholder 24"/>
          <p:cNvSpPr>
            <a:spLocks noGrp="1"/>
          </p:cNvSpPr>
          <p:nvPr>
            <p:ph type="body" sz="quarter" idx="13"/>
          </p:nvPr>
        </p:nvSpPr>
        <p:spPr>
          <a:xfrm>
            <a:off x="365760" y="1536192"/>
            <a:ext cx="377952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Tree>
    <p:extLst>
      <p:ext uri="{BB962C8B-B14F-4D97-AF65-F5344CB8AC3E}">
        <p14:creationId xmlns:p14="http://schemas.microsoft.com/office/powerpoint/2010/main" val="1080032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48231E"/>
                </a:solidFill>
              </a:rPr>
              <a:pPr/>
              <a:t>13.02.2021</a:t>
            </a:fld>
            <a:endParaRPr lang="ru-RU">
              <a:solidFill>
                <a:srgbClr val="48231E"/>
              </a:solidFill>
            </a:endParaRPr>
          </a:p>
        </p:txBody>
      </p:sp>
      <p:sp>
        <p:nvSpPr>
          <p:cNvPr id="5" name="Footer Placeholder 4"/>
          <p:cNvSpPr>
            <a:spLocks noGrp="1"/>
          </p:cNvSpPr>
          <p:nvPr>
            <p:ph type="ftr" sz="quarter" idx="11"/>
          </p:nvPr>
        </p:nvSpPr>
        <p:spPr/>
        <p:txBody>
          <a:bodyPr/>
          <a:lstStyle/>
          <a:p>
            <a:endParaRPr lang="ru-RU">
              <a:solidFill>
                <a:srgbClr val="48231E"/>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48231E"/>
                </a:solidFill>
              </a:rPr>
              <a:pPr/>
              <a:t>‹#›</a:t>
            </a:fld>
            <a:endParaRPr lang="ru-RU">
              <a:solidFill>
                <a:srgbClr val="48231E"/>
              </a:solidFill>
            </a:endParaRPr>
          </a:p>
        </p:txBody>
      </p:sp>
    </p:spTree>
    <p:extLst>
      <p:ext uri="{BB962C8B-B14F-4D97-AF65-F5344CB8AC3E}">
        <p14:creationId xmlns:p14="http://schemas.microsoft.com/office/powerpoint/2010/main" val="680523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48231E"/>
                </a:solidFill>
              </a:rPr>
              <a:pPr/>
              <a:t>13.02.2021</a:t>
            </a:fld>
            <a:endParaRPr lang="ru-RU">
              <a:solidFill>
                <a:srgbClr val="48231E"/>
              </a:solidFill>
            </a:endParaRPr>
          </a:p>
        </p:txBody>
      </p:sp>
      <p:sp>
        <p:nvSpPr>
          <p:cNvPr id="5" name="Footer Placeholder 4"/>
          <p:cNvSpPr>
            <a:spLocks noGrp="1"/>
          </p:cNvSpPr>
          <p:nvPr>
            <p:ph type="ftr" sz="quarter" idx="11"/>
          </p:nvPr>
        </p:nvSpPr>
        <p:spPr/>
        <p:txBody>
          <a:bodyPr/>
          <a:lstStyle/>
          <a:p>
            <a:endParaRPr lang="ru-RU">
              <a:solidFill>
                <a:srgbClr val="48231E"/>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48231E"/>
                </a:solidFill>
              </a:rPr>
              <a:pPr/>
              <a:t>‹#›</a:t>
            </a:fld>
            <a:endParaRPr lang="ru-RU">
              <a:solidFill>
                <a:srgbClr val="48231E"/>
              </a:solidFill>
            </a:endParaRPr>
          </a:p>
        </p:txBody>
      </p:sp>
    </p:spTree>
    <p:extLst>
      <p:ext uri="{BB962C8B-B14F-4D97-AF65-F5344CB8AC3E}">
        <p14:creationId xmlns:p14="http://schemas.microsoft.com/office/powerpoint/2010/main" val="40484843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7C0CF8D-DE3B-402B-82A1-034DB46D6307}" type="slidenum">
              <a:rPr lang="es-ES" smtClean="0">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25527146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044C031-274F-4F35-8485-94B1D24C6B46}" type="slidenum">
              <a:rPr lang="es-ES" smtClean="0">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160866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jpe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2.wmf"/><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4.jpe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CD91B-7060-46BA-8C44-3BDB7446B293}" type="datetimeFigureOut">
              <a:rPr lang="ru-RU" smtClean="0"/>
              <a:t>13.02.2021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A810D-D3B9-4201-8EBD-B031036923F1}" type="slidenum">
              <a:rPr lang="ru-RU" smtClean="0"/>
              <a:t>‹#›</a:t>
            </a:fld>
            <a:endParaRPr lang="ru-RU"/>
          </a:p>
        </p:txBody>
      </p:sp>
    </p:spTree>
    <p:extLst>
      <p:ext uri="{BB962C8B-B14F-4D97-AF65-F5344CB8AC3E}">
        <p14:creationId xmlns:p14="http://schemas.microsoft.com/office/powerpoint/2010/main" val="1688918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92100"/>
            <a:ext cx="109728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099" name="Rectangle 3"/>
          <p:cNvSpPr>
            <a:spLocks noGrp="1" noChangeArrowheads="1"/>
          </p:cNvSpPr>
          <p:nvPr>
            <p:ph type="body" idx="1"/>
          </p:nvPr>
        </p:nvSpPr>
        <p:spPr bwMode="auto">
          <a:xfrm>
            <a:off x="609600" y="19050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10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aseline="0" smtClean="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ru-RU">
              <a:solidFill>
                <a:srgbClr val="FFFFFF"/>
              </a:solidFill>
            </a:endParaRPr>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aseline="0" smtClean="0">
                <a:effectLst>
                  <a:outerShdw blurRad="38100" dist="38100" dir="2700000" algn="tl">
                    <a:srgbClr val="000000"/>
                  </a:outerShdw>
                </a:effectLst>
                <a:latin typeface="Arial" pitchFamily="34" charset="0"/>
              </a:defRPr>
            </a:lvl1pPr>
          </a:lstStyle>
          <a:p>
            <a:pPr algn="ctr" fontAlgn="base">
              <a:spcBef>
                <a:spcPct val="0"/>
              </a:spcBef>
              <a:spcAft>
                <a:spcPct val="0"/>
              </a:spcAft>
              <a:defRPr/>
            </a:pPr>
            <a:endParaRPr lang="ru-RU">
              <a:solidFill>
                <a:srgbClr val="FFFFFF"/>
              </a:solidFill>
            </a:endParaRPr>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aseline="0" smtClean="0">
                <a:effectLst>
                  <a:outerShdw blurRad="38100" dist="38100" dir="2700000" algn="tl">
                    <a:srgbClr val="000000"/>
                  </a:outerShdw>
                </a:effectLst>
                <a:latin typeface="Arial" pitchFamily="34" charset="0"/>
              </a:defRPr>
            </a:lvl1pPr>
          </a:lstStyle>
          <a:p>
            <a:pPr fontAlgn="base">
              <a:spcBef>
                <a:spcPct val="0"/>
              </a:spcBef>
              <a:spcAft>
                <a:spcPct val="0"/>
              </a:spcAft>
              <a:defRPr/>
            </a:pPr>
            <a:fld id="{2675C5EC-9655-486E-ABA3-DC047287080C}"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159365057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92100"/>
            <a:ext cx="109728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099" name="Rectangle 3"/>
          <p:cNvSpPr>
            <a:spLocks noGrp="1" noChangeArrowheads="1"/>
          </p:cNvSpPr>
          <p:nvPr>
            <p:ph type="body" idx="1"/>
          </p:nvPr>
        </p:nvSpPr>
        <p:spPr bwMode="auto">
          <a:xfrm>
            <a:off x="609600" y="19050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10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aseline="0" smtClean="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ru-RU">
              <a:solidFill>
                <a:srgbClr val="FFFFFF"/>
              </a:solidFill>
            </a:endParaRPr>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aseline="0" smtClean="0">
                <a:effectLst>
                  <a:outerShdw blurRad="38100" dist="38100" dir="2700000" algn="tl">
                    <a:srgbClr val="000000"/>
                  </a:outerShdw>
                </a:effectLst>
                <a:latin typeface="Arial" pitchFamily="34" charset="0"/>
              </a:defRPr>
            </a:lvl1pPr>
          </a:lstStyle>
          <a:p>
            <a:pPr algn="ctr" fontAlgn="base">
              <a:spcBef>
                <a:spcPct val="0"/>
              </a:spcBef>
              <a:spcAft>
                <a:spcPct val="0"/>
              </a:spcAft>
              <a:defRPr/>
            </a:pPr>
            <a:endParaRPr lang="ru-RU">
              <a:solidFill>
                <a:srgbClr val="FFFFFF"/>
              </a:solidFill>
            </a:endParaRPr>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aseline="0" smtClean="0">
                <a:effectLst>
                  <a:outerShdw blurRad="38100" dist="38100" dir="2700000" algn="tl">
                    <a:srgbClr val="000000"/>
                  </a:outerShdw>
                </a:effectLst>
                <a:latin typeface="Arial" pitchFamily="34" charset="0"/>
              </a:defRPr>
            </a:lvl1pPr>
          </a:lstStyle>
          <a:p>
            <a:pPr fontAlgn="base">
              <a:spcBef>
                <a:spcPct val="0"/>
              </a:spcBef>
              <a:spcAft>
                <a:spcPct val="0"/>
              </a:spcAft>
              <a:defRPr/>
            </a:pPr>
            <a:fld id="{2675C5EC-9655-486E-ABA3-DC047287080C}"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1227095825"/>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92100"/>
            <a:ext cx="109728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099" name="Rectangle 3"/>
          <p:cNvSpPr>
            <a:spLocks noGrp="1" noChangeArrowheads="1"/>
          </p:cNvSpPr>
          <p:nvPr>
            <p:ph type="body" idx="1"/>
          </p:nvPr>
        </p:nvSpPr>
        <p:spPr bwMode="auto">
          <a:xfrm>
            <a:off x="609600" y="19050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10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aseline="0" smtClean="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ru-RU">
              <a:solidFill>
                <a:srgbClr val="FFFFFF"/>
              </a:solidFill>
            </a:endParaRPr>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aseline="0" smtClean="0">
                <a:effectLst>
                  <a:outerShdw blurRad="38100" dist="38100" dir="2700000" algn="tl">
                    <a:srgbClr val="000000"/>
                  </a:outerShdw>
                </a:effectLst>
                <a:latin typeface="Arial" pitchFamily="34" charset="0"/>
              </a:defRPr>
            </a:lvl1pPr>
          </a:lstStyle>
          <a:p>
            <a:pPr algn="ctr" fontAlgn="base">
              <a:spcBef>
                <a:spcPct val="0"/>
              </a:spcBef>
              <a:spcAft>
                <a:spcPct val="0"/>
              </a:spcAft>
              <a:defRPr/>
            </a:pPr>
            <a:endParaRPr lang="ru-RU">
              <a:solidFill>
                <a:srgbClr val="FFFFFF"/>
              </a:solidFill>
            </a:endParaRPr>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aseline="0" smtClean="0">
                <a:effectLst>
                  <a:outerShdw blurRad="38100" dist="38100" dir="2700000" algn="tl">
                    <a:srgbClr val="000000"/>
                  </a:outerShdw>
                </a:effectLst>
                <a:latin typeface="Arial" pitchFamily="34" charset="0"/>
              </a:defRPr>
            </a:lvl1pPr>
          </a:lstStyle>
          <a:p>
            <a:pPr fontAlgn="base">
              <a:spcBef>
                <a:spcPct val="0"/>
              </a:spcBef>
              <a:spcAft>
                <a:spcPct val="0"/>
              </a:spcAft>
              <a:defRPr/>
            </a:pPr>
            <a:fld id="{2675C5EC-9655-486E-ABA3-DC047287080C}"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3672724199"/>
      </p:ext>
    </p:extLst>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225E7-60E3-4DA2-BC37-EDE81DF21E39}" type="datetime1">
              <a:rPr lang="ru-RU" smtClean="0">
                <a:solidFill>
                  <a:prstClr val="black">
                    <a:tint val="75000"/>
                  </a:prstClr>
                </a:solidFill>
              </a:rPr>
              <a:pPr/>
              <a:t>13.02.2021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FED2C-0789-4D94-9C14-DF6E9D4CCCB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2154437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225E7-60E3-4DA2-BC37-EDE81DF21E39}" type="datetime1">
              <a:rPr lang="ru-RU" smtClean="0">
                <a:solidFill>
                  <a:prstClr val="black">
                    <a:tint val="75000"/>
                  </a:prstClr>
                </a:solidFill>
              </a:rPr>
              <a:pPr/>
              <a:t>13.02.2021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FED2C-0789-4D94-9C14-DF6E9D4CCCB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7871021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333366"/>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896641" y="106572"/>
            <a:ext cx="10408319"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3074" name="Rectangle 2"/>
          <p:cNvSpPr>
            <a:spLocks noGrp="1" noChangeArrowheads="1"/>
          </p:cNvSpPr>
          <p:nvPr>
            <p:ph type="body" idx="1"/>
          </p:nvPr>
        </p:nvSpPr>
        <p:spPr bwMode="auto">
          <a:xfrm>
            <a:off x="1317120" y="2017652"/>
            <a:ext cx="10250881" cy="431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Четвертый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pic>
        <p:nvPicPr>
          <p:cNvPr id="3075"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00000" y="5671316"/>
            <a:ext cx="2380800" cy="9591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5835763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marL="325481" indent="-325481" algn="ctr" defTabSz="407571" rtl="0" fontAlgn="base" hangingPunct="0">
        <a:spcBef>
          <a:spcPct val="0"/>
        </a:spcBef>
        <a:spcAft>
          <a:spcPct val="0"/>
        </a:spcAft>
        <a:buClr>
          <a:srgbClr val="000000"/>
        </a:buClr>
        <a:buSzPct val="45000"/>
        <a:buFont typeface="Wingdings" panose="05000000000000000000" pitchFamily="2" charset="2"/>
        <a:defRPr sz="3629" b="1" i="1" kern="1200">
          <a:solidFill>
            <a:srgbClr val="E6E6E6"/>
          </a:solidFill>
          <a:latin typeface="+mj-lt"/>
          <a:ea typeface="+mj-ea"/>
          <a:cs typeface="+mj-cs"/>
        </a:defRPr>
      </a:lvl1pPr>
      <a:lvl2pPr marL="391729" indent="-325481" algn="ctr" defTabSz="407571" rtl="0" fontAlgn="base" hangingPunct="0">
        <a:spcBef>
          <a:spcPct val="0"/>
        </a:spcBef>
        <a:spcAft>
          <a:spcPct val="0"/>
        </a:spcAft>
        <a:buClr>
          <a:srgbClr val="000000"/>
        </a:buClr>
        <a:buSzPct val="45000"/>
        <a:buFont typeface="Wingdings" panose="05000000000000000000" pitchFamily="2" charset="2"/>
        <a:defRPr sz="3629" b="1" i="1">
          <a:solidFill>
            <a:srgbClr val="E6E6E6"/>
          </a:solidFill>
          <a:latin typeface="Arial" panose="020B0604020202020204" pitchFamily="34" charset="0"/>
          <a:cs typeface="Lucida Sans Unicode" panose="020B0602030504020204" pitchFamily="34" charset="0"/>
        </a:defRPr>
      </a:lvl2pPr>
      <a:lvl3pPr marL="587593" indent="-325481" algn="ctr" defTabSz="407571" rtl="0" fontAlgn="base" hangingPunct="0">
        <a:spcBef>
          <a:spcPct val="0"/>
        </a:spcBef>
        <a:spcAft>
          <a:spcPct val="0"/>
        </a:spcAft>
        <a:buClr>
          <a:srgbClr val="000000"/>
        </a:buClr>
        <a:buSzPct val="45000"/>
        <a:buFont typeface="Wingdings" panose="05000000000000000000" pitchFamily="2" charset="2"/>
        <a:defRPr sz="3629" b="1" i="1">
          <a:solidFill>
            <a:srgbClr val="E6E6E6"/>
          </a:solidFill>
          <a:latin typeface="Arial" panose="020B0604020202020204" pitchFamily="34" charset="0"/>
          <a:cs typeface="Lucida Sans Unicode" panose="020B0602030504020204" pitchFamily="34" charset="0"/>
        </a:defRPr>
      </a:lvl3pPr>
      <a:lvl4pPr marL="783458" indent="-325481" algn="ctr" defTabSz="407571" rtl="0" fontAlgn="base" hangingPunct="0">
        <a:spcBef>
          <a:spcPct val="0"/>
        </a:spcBef>
        <a:spcAft>
          <a:spcPct val="0"/>
        </a:spcAft>
        <a:buClr>
          <a:srgbClr val="000000"/>
        </a:buClr>
        <a:buSzPct val="45000"/>
        <a:buFont typeface="Wingdings" panose="05000000000000000000" pitchFamily="2" charset="2"/>
        <a:defRPr sz="3629" b="1" i="1">
          <a:solidFill>
            <a:srgbClr val="E6E6E6"/>
          </a:solidFill>
          <a:latin typeface="Arial" panose="020B0604020202020204" pitchFamily="34" charset="0"/>
          <a:cs typeface="Lucida Sans Unicode" panose="020B0602030504020204" pitchFamily="34" charset="0"/>
        </a:defRPr>
      </a:lvl4pPr>
      <a:lvl5pPr marL="979322" indent="-325481" algn="ctr" defTabSz="407571" rtl="0" fontAlgn="base" hangingPunct="0">
        <a:spcBef>
          <a:spcPct val="0"/>
        </a:spcBef>
        <a:spcAft>
          <a:spcPct val="0"/>
        </a:spcAft>
        <a:buClr>
          <a:srgbClr val="000000"/>
        </a:buClr>
        <a:buSzPct val="45000"/>
        <a:buFont typeface="Wingdings" panose="05000000000000000000" pitchFamily="2" charset="2"/>
        <a:defRPr sz="3629" b="1" i="1">
          <a:solidFill>
            <a:srgbClr val="E6E6E6"/>
          </a:solidFill>
          <a:latin typeface="Arial" panose="020B0604020202020204" pitchFamily="34" charset="0"/>
          <a:cs typeface="Lucida Sans Unicode" panose="020B0602030504020204" pitchFamily="34" charset="0"/>
        </a:defRPr>
      </a:lvl5pPr>
      <a:lvl6pPr marL="1394094" indent="-325481" algn="ctr" defTabSz="407571" rtl="0" fontAlgn="base" hangingPunct="0">
        <a:spcBef>
          <a:spcPct val="0"/>
        </a:spcBef>
        <a:spcAft>
          <a:spcPct val="0"/>
        </a:spcAft>
        <a:buClr>
          <a:srgbClr val="000000"/>
        </a:buClr>
        <a:buSzPct val="45000"/>
        <a:buFont typeface="Wingdings" panose="05000000000000000000" pitchFamily="2" charset="2"/>
        <a:defRPr sz="3629" b="1" i="1">
          <a:solidFill>
            <a:srgbClr val="E6E6E6"/>
          </a:solidFill>
          <a:latin typeface="Arial" panose="020B0604020202020204" pitchFamily="34" charset="0"/>
          <a:cs typeface="Lucida Sans Unicode" panose="020B0602030504020204" pitchFamily="34" charset="0"/>
        </a:defRPr>
      </a:lvl6pPr>
      <a:lvl7pPr marL="1808866" indent="-325481" algn="ctr" defTabSz="407571" rtl="0" fontAlgn="base" hangingPunct="0">
        <a:spcBef>
          <a:spcPct val="0"/>
        </a:spcBef>
        <a:spcAft>
          <a:spcPct val="0"/>
        </a:spcAft>
        <a:buClr>
          <a:srgbClr val="000000"/>
        </a:buClr>
        <a:buSzPct val="45000"/>
        <a:buFont typeface="Wingdings" panose="05000000000000000000" pitchFamily="2" charset="2"/>
        <a:defRPr sz="3629" b="1" i="1">
          <a:solidFill>
            <a:srgbClr val="E6E6E6"/>
          </a:solidFill>
          <a:latin typeface="Arial" panose="020B0604020202020204" pitchFamily="34" charset="0"/>
          <a:cs typeface="Lucida Sans Unicode" panose="020B0602030504020204" pitchFamily="34" charset="0"/>
        </a:defRPr>
      </a:lvl7pPr>
      <a:lvl8pPr marL="2223638" indent="-325481" algn="ctr" defTabSz="407571" rtl="0" fontAlgn="base" hangingPunct="0">
        <a:spcBef>
          <a:spcPct val="0"/>
        </a:spcBef>
        <a:spcAft>
          <a:spcPct val="0"/>
        </a:spcAft>
        <a:buClr>
          <a:srgbClr val="000000"/>
        </a:buClr>
        <a:buSzPct val="45000"/>
        <a:buFont typeface="Wingdings" panose="05000000000000000000" pitchFamily="2" charset="2"/>
        <a:defRPr sz="3629" b="1" i="1">
          <a:solidFill>
            <a:srgbClr val="E6E6E6"/>
          </a:solidFill>
          <a:latin typeface="Arial" panose="020B0604020202020204" pitchFamily="34" charset="0"/>
          <a:cs typeface="Lucida Sans Unicode" panose="020B0602030504020204" pitchFamily="34" charset="0"/>
        </a:defRPr>
      </a:lvl8pPr>
      <a:lvl9pPr marL="2638410" indent="-325481" algn="ctr" defTabSz="407571" rtl="0" fontAlgn="base" hangingPunct="0">
        <a:spcBef>
          <a:spcPct val="0"/>
        </a:spcBef>
        <a:spcAft>
          <a:spcPct val="0"/>
        </a:spcAft>
        <a:buClr>
          <a:srgbClr val="000000"/>
        </a:buClr>
        <a:buSzPct val="45000"/>
        <a:buFont typeface="Wingdings" panose="05000000000000000000" pitchFamily="2" charset="2"/>
        <a:defRPr sz="3629" b="1" i="1">
          <a:solidFill>
            <a:srgbClr val="E6E6E6"/>
          </a:solidFill>
          <a:latin typeface="Arial" panose="020B0604020202020204" pitchFamily="34" charset="0"/>
          <a:cs typeface="Lucida Sans Unicode" panose="020B0602030504020204" pitchFamily="34" charset="0"/>
        </a:defRPr>
      </a:lvl9pPr>
    </p:titleStyle>
    <p:bodyStyle>
      <a:lvl1pPr marL="456538" indent="-391729" algn="l" defTabSz="407571" rtl="0" fontAlgn="base" hangingPunct="0">
        <a:spcBef>
          <a:spcPct val="0"/>
        </a:spcBef>
        <a:spcAft>
          <a:spcPct val="0"/>
        </a:spcAft>
        <a:buClr>
          <a:srgbClr val="FF9966"/>
        </a:buClr>
        <a:buSzPct val="75000"/>
        <a:buFont typeface="StarSymbol" charset="0"/>
        <a:defRPr sz="2903" kern="1200">
          <a:solidFill>
            <a:srgbClr val="E6E6E6"/>
          </a:solidFill>
          <a:latin typeface="+mn-lt"/>
          <a:ea typeface="+mn-ea"/>
          <a:cs typeface="+mn-cs"/>
        </a:defRPr>
      </a:lvl1pPr>
      <a:lvl2pPr marL="717210" indent="-391729" algn="l" defTabSz="407571" rtl="0" fontAlgn="base" hangingPunct="0">
        <a:spcBef>
          <a:spcPct val="0"/>
        </a:spcBef>
        <a:spcAft>
          <a:spcPct val="0"/>
        </a:spcAft>
        <a:buClr>
          <a:srgbClr val="FF9966"/>
        </a:buClr>
        <a:buSzPct val="75000"/>
        <a:buFont typeface="Wingdings" panose="05000000000000000000" pitchFamily="2" charset="2"/>
        <a:defRPr sz="2540" kern="1200">
          <a:solidFill>
            <a:srgbClr val="E6E6E6"/>
          </a:solidFill>
          <a:latin typeface="+mn-lt"/>
          <a:ea typeface="+mn-ea"/>
          <a:cs typeface="+mn-cs"/>
        </a:defRPr>
      </a:lvl2pPr>
      <a:lvl3pPr marL="979322" indent="-391729" algn="l" defTabSz="407571" rtl="0" fontAlgn="base" hangingPunct="0">
        <a:spcBef>
          <a:spcPct val="0"/>
        </a:spcBef>
        <a:spcAft>
          <a:spcPct val="0"/>
        </a:spcAft>
        <a:buClr>
          <a:srgbClr val="FF9966"/>
        </a:buClr>
        <a:buSzPct val="75000"/>
        <a:buFont typeface="Wingdings" panose="05000000000000000000" pitchFamily="2" charset="2"/>
        <a:defRPr sz="2177" kern="1200">
          <a:solidFill>
            <a:srgbClr val="E6E6E6"/>
          </a:solidFill>
          <a:latin typeface="+mn-lt"/>
          <a:ea typeface="+mn-ea"/>
          <a:cs typeface="+mn-cs"/>
        </a:defRPr>
      </a:lvl3pPr>
      <a:lvl4pPr marL="1239995" indent="-391729" algn="l" defTabSz="407571" rtl="0" fontAlgn="base" hangingPunct="0">
        <a:spcBef>
          <a:spcPct val="0"/>
        </a:spcBef>
        <a:spcAft>
          <a:spcPct val="0"/>
        </a:spcAft>
        <a:buClr>
          <a:srgbClr val="FF9966"/>
        </a:buClr>
        <a:buSzPct val="75000"/>
        <a:buFont typeface="Wingdings" panose="05000000000000000000" pitchFamily="2" charset="2"/>
        <a:defRPr sz="1814" kern="1200">
          <a:solidFill>
            <a:srgbClr val="E6E6E6"/>
          </a:solidFill>
          <a:latin typeface="+mn-lt"/>
          <a:ea typeface="+mn-ea"/>
          <a:cs typeface="+mn-cs"/>
        </a:defRPr>
      </a:lvl4pPr>
      <a:lvl5pPr marL="1502108" indent="-391729" algn="l" defTabSz="407571" rtl="0" fontAlgn="base" hangingPunct="0">
        <a:spcBef>
          <a:spcPct val="0"/>
        </a:spcBef>
        <a:spcAft>
          <a:spcPct val="0"/>
        </a:spcAft>
        <a:buClr>
          <a:srgbClr val="FF9966"/>
        </a:buClr>
        <a:buSzPct val="75000"/>
        <a:buFont typeface="Wingdings" panose="05000000000000000000" pitchFamily="2" charset="2"/>
        <a:defRPr sz="1814" kern="1200">
          <a:solidFill>
            <a:srgbClr val="99CCFF"/>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ru-RU"/>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228601"/>
            <a:ext cx="1145540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68300" y="1295401"/>
            <a:ext cx="11455400" cy="49339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8300" y="6429375"/>
            <a:ext cx="28448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B4C71EC6-210F-42DE-9C53-41977AD35B3D}" type="datetimeFigureOut">
              <a:rPr lang="ru-RU" smtClean="0">
                <a:solidFill>
                  <a:srgbClr val="48231E"/>
                </a:solidFill>
              </a:rPr>
              <a:pPr/>
              <a:t>13.02.2021</a:t>
            </a:fld>
            <a:endParaRPr lang="ru-RU">
              <a:solidFill>
                <a:srgbClr val="48231E"/>
              </a:solidFill>
            </a:endParaRPr>
          </a:p>
        </p:txBody>
      </p:sp>
      <p:sp>
        <p:nvSpPr>
          <p:cNvPr id="5" name="Footer Placeholder 4"/>
          <p:cNvSpPr>
            <a:spLocks noGrp="1"/>
          </p:cNvSpPr>
          <p:nvPr>
            <p:ph type="ftr" sz="quarter" idx="3"/>
          </p:nvPr>
        </p:nvSpPr>
        <p:spPr>
          <a:xfrm>
            <a:off x="4991099" y="6429375"/>
            <a:ext cx="5448300"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ru-RU">
              <a:solidFill>
                <a:srgbClr val="48231E"/>
              </a:solidFill>
            </a:endParaRPr>
          </a:p>
        </p:txBody>
      </p:sp>
      <p:sp>
        <p:nvSpPr>
          <p:cNvPr id="6" name="Slide Number Placeholder 5"/>
          <p:cNvSpPr>
            <a:spLocks noGrp="1"/>
          </p:cNvSpPr>
          <p:nvPr>
            <p:ph type="sldNum" sz="quarter" idx="4"/>
          </p:nvPr>
        </p:nvSpPr>
        <p:spPr>
          <a:xfrm>
            <a:off x="10655300" y="6429375"/>
            <a:ext cx="11684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B19B0651-EE4F-4900-A07F-96A6BFA9D0F0}" type="slidenum">
              <a:rPr lang="ru-RU" smtClean="0">
                <a:solidFill>
                  <a:srgbClr val="48231E"/>
                </a:solidFill>
              </a:rPr>
              <a:pPr/>
              <a:t>‹#›</a:t>
            </a:fld>
            <a:endParaRPr lang="ru-RU">
              <a:solidFill>
                <a:srgbClr val="48231E"/>
              </a:solidFill>
            </a:endParaRPr>
          </a:p>
        </p:txBody>
      </p:sp>
    </p:spTree>
    <p:extLst>
      <p:ext uri="{BB962C8B-B14F-4D97-AF65-F5344CB8AC3E}">
        <p14:creationId xmlns:p14="http://schemas.microsoft.com/office/powerpoint/2010/main" val="323757811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47C9C571-AA6F-45B8-B0E9-977E7160796D}" type="slidenum">
              <a:rPr lang="es-ES" smtClean="0">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68028033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2.xml"/></Relationships>
</file>

<file path=ppt/slides/_rels/slide1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5900" y="294356"/>
            <a:ext cx="11252200" cy="6096925"/>
          </a:xfrm>
          <a:prstGeom prst="rect">
            <a:avLst/>
          </a:prstGeom>
        </p:spPr>
        <p:txBody>
          <a:bodyPr wrap="square">
            <a:spAutoFit/>
          </a:bodyPr>
          <a:lstStyle/>
          <a:p>
            <a:pPr>
              <a:lnSpc>
                <a:spcPct val="107000"/>
              </a:lnSpc>
              <a:spcAft>
                <a:spcPts val="800"/>
              </a:spcAft>
            </a:pPr>
            <a:r>
              <a:rPr lang="ru-RU" sz="2000" b="1" dirty="0">
                <a:latin typeface="Calibri" panose="020F0502020204030204" pitchFamily="34" charset="0"/>
                <a:ea typeface="Calibri" panose="020F0502020204030204" pitchFamily="34" charset="0"/>
                <a:cs typeface="Times New Roman" panose="02020603050405020304" pitchFamily="18" charset="0"/>
              </a:rPr>
              <a:t> Тезисы к выступлению Бурмистровой Н.В. по методу проектов на уроках и внеурочной деятельности по математике.</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     В основе метода проектов лежит развитие познавательных навыков учащихся, умений ориентироваться в информационном пространстве. Работа над проектом развивает у детей творческое мышление, умение сравнивать, анализировать, стимулирует учащихся на решение одной или целого ряда проблем. Данный метод подразумевает достижение дидактической цели через детальную разработку проблемы (технологии), которая должна завершиться вполне реальным, практическим результатом. Продукт своего труда ребенок должен увидеть, осмыслить, применить в реальной практической деятельности. Чтобы добиться такого результата, необходимо научить детей самостоятельно мыслить, находить и решать проблемы, привлекая для этой цели знания из разных областей, уметь прогнозировать результаты и возможные последствия различных вариантов решения, умение устанавливать причинно-следственные связи.</a:t>
            </a:r>
          </a:p>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           Метод проектов всегда должен быть ориентирован на самостоятельную деятельность учащихся, индивидуальную, парную или групповую, то есть этот метод предполагает «определенную совокупность учебно-познавательных приемов, которые позволяют решить ту или иную проблему в результате самостоятельных действий учащихся с обязательной презентацией этих результатов» («Новые педагогические и информационные технологии в системе образования». Учебное пособие для студентов педагогических кадров\ Е.С. </a:t>
            </a:r>
            <a:r>
              <a:rPr lang="ru-RU" dirty="0" err="1">
                <a:latin typeface="Calibri" panose="020F0502020204030204" pitchFamily="34" charset="0"/>
                <a:ea typeface="Calibri" panose="020F0502020204030204" pitchFamily="34" charset="0"/>
                <a:cs typeface="Times New Roman" panose="02020603050405020304" pitchFamily="18" charset="0"/>
              </a:rPr>
              <a:t>Полат</a:t>
            </a:r>
            <a:r>
              <a:rPr lang="ru-RU" dirty="0">
                <a:latin typeface="Calibri" panose="020F0502020204030204" pitchFamily="34" charset="0"/>
                <a:ea typeface="Calibri" panose="020F0502020204030204" pitchFamily="34" charset="0"/>
                <a:cs typeface="Times New Roman" panose="02020603050405020304" pitchFamily="18" charset="0"/>
              </a:rPr>
              <a:t>. М.: издательский центр «Академия», 2003, стр.67)</a:t>
            </a:r>
          </a:p>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Умение пользоваться методом проектов – показатель высокой квалификации преподавателя, его прогрессивной методики обучения и развития учащихся</a:t>
            </a:r>
            <a:r>
              <a:rPr lang="ru-RU" dirty="0" smtClean="0">
                <a:latin typeface="Calibri" panose="020F0502020204030204" pitchFamily="34" charset="0"/>
                <a:ea typeface="Calibri" panose="020F0502020204030204" pitchFamily="34" charset="0"/>
                <a:cs typeface="Times New Roman" panose="02020603050405020304" pitchFamily="18" charset="0"/>
              </a:rPr>
              <a:t>.</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856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700" y="-436563"/>
            <a:ext cx="10515600" cy="1325563"/>
          </a:xfrm>
        </p:spPr>
        <p:txBody>
          <a:bodyPr>
            <a:normAutofit/>
          </a:bodyPr>
          <a:lstStyle/>
          <a:p>
            <a:r>
              <a:rPr lang="ru-RU" dirty="0"/>
              <a:t/>
            </a:r>
            <a:br>
              <a:rPr lang="ru-RU" dirty="0"/>
            </a:br>
            <a:r>
              <a:rPr lang="ru-RU" b="1" dirty="0" smtClean="0"/>
              <a:t>ПОДГОТОВИТЕЛЬНЫЙ ЭТАП</a:t>
            </a:r>
            <a:endParaRPr lang="ru-RU" b="1" dirty="0"/>
          </a:p>
        </p:txBody>
      </p:sp>
      <p:sp>
        <p:nvSpPr>
          <p:cNvPr id="3" name="Объект 2"/>
          <p:cNvSpPr>
            <a:spLocks noGrp="1"/>
          </p:cNvSpPr>
          <p:nvPr>
            <p:ph idx="1"/>
          </p:nvPr>
        </p:nvSpPr>
        <p:spPr>
          <a:xfrm>
            <a:off x="0" y="889000"/>
            <a:ext cx="12192000" cy="5969000"/>
          </a:xfrm>
        </p:spPr>
        <p:txBody>
          <a:bodyPr>
            <a:normAutofit/>
          </a:bodyPr>
          <a:lstStyle/>
          <a:p>
            <a:pPr marL="0" indent="0">
              <a:buNone/>
            </a:pPr>
            <a:r>
              <a:rPr lang="ru-RU" dirty="0"/>
              <a:t>На первом подготовительном этапе требуется основная по-</a:t>
            </a:r>
            <a:br>
              <a:rPr lang="ru-RU" dirty="0"/>
            </a:br>
            <a:r>
              <a:rPr lang="ru-RU" dirty="0"/>
              <a:t>мощь учащимся. На этом этапе происходит осмысление проблемы</a:t>
            </a:r>
            <a:br>
              <a:rPr lang="ru-RU" dirty="0"/>
            </a:br>
            <a:r>
              <a:rPr lang="ru-RU" dirty="0"/>
              <a:t>, определение цели и постановка задач: </a:t>
            </a:r>
            <a:br>
              <a:rPr lang="ru-RU" dirty="0"/>
            </a:br>
            <a:r>
              <a:rPr lang="ru-RU" b="1" dirty="0"/>
              <a:t>Ответ на вопрос</a:t>
            </a:r>
            <a:r>
              <a:rPr lang="ru-RU" dirty="0"/>
              <a:t>: «Зачем я собираюсь делать этот проект?»,</a:t>
            </a:r>
            <a:br>
              <a:rPr lang="ru-RU" dirty="0"/>
            </a:br>
            <a:r>
              <a:rPr lang="ru-RU" dirty="0"/>
              <a:t>позволит сформулировать цель работы. </a:t>
            </a:r>
            <a:br>
              <a:rPr lang="ru-RU" dirty="0"/>
            </a:br>
            <a:r>
              <a:rPr lang="ru-RU" b="1" dirty="0"/>
              <a:t>Ответ на вопрос</a:t>
            </a:r>
            <a:r>
              <a:rPr lang="ru-RU" dirty="0"/>
              <a:t>: «Что для этого следует сделать?» </a:t>
            </a:r>
            <a:r>
              <a:rPr lang="ru-RU" dirty="0" err="1"/>
              <a:t>опреде</a:t>
            </a:r>
            <a:r>
              <a:rPr lang="ru-RU" dirty="0"/>
              <a:t>-</a:t>
            </a:r>
            <a:br>
              <a:rPr lang="ru-RU" dirty="0"/>
            </a:br>
            <a:r>
              <a:rPr lang="ru-RU" dirty="0"/>
              <a:t>лит задачи работы. Причем необходимо помнить, что задач в </a:t>
            </a:r>
            <a:r>
              <a:rPr lang="ru-RU" dirty="0" err="1"/>
              <a:t>наи</a:t>
            </a:r>
            <a:r>
              <a:rPr lang="ru-RU" dirty="0"/>
              <a:t>-</a:t>
            </a:r>
            <a:br>
              <a:rPr lang="ru-RU" dirty="0"/>
            </a:br>
            <a:r>
              <a:rPr lang="ru-RU" dirty="0"/>
              <a:t>более типичном варианте должно быть три: информационная,</a:t>
            </a:r>
            <a:br>
              <a:rPr lang="ru-RU" dirty="0"/>
            </a:br>
            <a:r>
              <a:rPr lang="ru-RU" dirty="0"/>
              <a:t>практическая и способствующая либо формированию </a:t>
            </a:r>
            <a:r>
              <a:rPr lang="ru-RU" dirty="0" err="1"/>
              <a:t>мировоззре</a:t>
            </a:r>
            <a:r>
              <a:rPr lang="ru-RU" dirty="0"/>
              <a:t>-</a:t>
            </a:r>
            <a:br>
              <a:rPr lang="ru-RU" dirty="0"/>
            </a:br>
            <a:r>
              <a:rPr lang="ru-RU" dirty="0" err="1"/>
              <a:t>ния</a:t>
            </a:r>
            <a:r>
              <a:rPr lang="ru-RU" dirty="0"/>
              <a:t>, либо широкому распространению полученных результатов </a:t>
            </a:r>
            <a:r>
              <a:rPr lang="ru-RU" dirty="0" err="1"/>
              <a:t>ра</a:t>
            </a:r>
            <a:r>
              <a:rPr lang="ru-RU" dirty="0"/>
              <a:t>-</a:t>
            </a:r>
            <a:br>
              <a:rPr lang="ru-RU" dirty="0"/>
            </a:br>
            <a:r>
              <a:rPr lang="ru-RU" dirty="0"/>
              <a:t>боты.</a:t>
            </a:r>
            <a:br>
              <a:rPr lang="ru-RU" dirty="0"/>
            </a:br>
            <a:endParaRPr lang="ru-RU" dirty="0"/>
          </a:p>
        </p:txBody>
      </p:sp>
    </p:spTree>
    <p:extLst>
      <p:ext uri="{BB962C8B-B14F-4D97-AF65-F5344CB8AC3E}">
        <p14:creationId xmlns:p14="http://schemas.microsoft.com/office/powerpoint/2010/main" val="865686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marL="0" indent="0">
              <a:buNone/>
            </a:pPr>
            <a:r>
              <a:rPr lang="ru-RU" b="1" dirty="0" smtClean="0"/>
              <a:t>Вопрос</a:t>
            </a:r>
            <a:r>
              <a:rPr lang="ru-RU" dirty="0" smtClean="0"/>
              <a:t>: «Как это делать?» способствует поиску методов, ко-</a:t>
            </a:r>
            <a:br>
              <a:rPr lang="ru-RU" dirty="0" smtClean="0"/>
            </a:br>
            <a:r>
              <a:rPr lang="ru-RU" dirty="0" err="1" smtClean="0"/>
              <a:t>торые</a:t>
            </a:r>
            <a:r>
              <a:rPr lang="ru-RU" dirty="0" smtClean="0"/>
              <a:t> помогут в решении задач. Соответственно, под каждую за-</a:t>
            </a:r>
            <a:br>
              <a:rPr lang="ru-RU" dirty="0" smtClean="0"/>
            </a:br>
            <a:r>
              <a:rPr lang="ru-RU" dirty="0" smtClean="0"/>
              <a:t>дачу должно быть не меньше одного способа ее решения.</a:t>
            </a:r>
            <a:br>
              <a:rPr lang="ru-RU" dirty="0" smtClean="0"/>
            </a:br>
            <a:r>
              <a:rPr lang="ru-RU" b="1" dirty="0" smtClean="0"/>
              <a:t>Вопрос</a:t>
            </a:r>
            <a:r>
              <a:rPr lang="ru-RU" dirty="0" smtClean="0"/>
              <a:t>: «Чего хотим добиться?» поможет представить </a:t>
            </a:r>
            <a:r>
              <a:rPr lang="ru-RU" dirty="0" err="1" smtClean="0"/>
              <a:t>ожи</a:t>
            </a:r>
            <a:r>
              <a:rPr lang="ru-RU" dirty="0" smtClean="0"/>
              <a:t>-</a:t>
            </a:r>
            <a:br>
              <a:rPr lang="ru-RU" dirty="0" smtClean="0"/>
            </a:br>
            <a:r>
              <a:rPr lang="ru-RU" dirty="0" err="1" smtClean="0"/>
              <a:t>даемый</a:t>
            </a:r>
            <a:r>
              <a:rPr lang="ru-RU" dirty="0" smtClean="0"/>
              <a:t> результат.</a:t>
            </a:r>
            <a:br>
              <a:rPr lang="ru-RU" dirty="0" smtClean="0"/>
            </a:br>
            <a:r>
              <a:rPr lang="ru-RU" dirty="0" smtClean="0"/>
              <a:t>Затем следует помочь с формулировкой темы проекта: «Как ко-</a:t>
            </a:r>
            <a:br>
              <a:rPr lang="ru-RU" dirty="0" smtClean="0"/>
            </a:br>
            <a:r>
              <a:rPr lang="ru-RU" dirty="0" err="1" smtClean="0"/>
              <a:t>рабль</a:t>
            </a:r>
            <a:r>
              <a:rPr lang="ru-RU" dirty="0" smtClean="0"/>
              <a:t> назовут, так он и поплывет!»</a:t>
            </a:r>
            <a:br>
              <a:rPr lang="ru-RU" dirty="0" smtClean="0"/>
            </a:br>
            <a:endParaRPr lang="ru-RU" dirty="0"/>
          </a:p>
        </p:txBody>
      </p:sp>
    </p:spTree>
    <p:extLst>
      <p:ext uri="{BB962C8B-B14F-4D97-AF65-F5344CB8AC3E}">
        <p14:creationId xmlns:p14="http://schemas.microsoft.com/office/powerpoint/2010/main" val="1169186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pPr marL="0" indent="0">
              <a:buNone/>
            </a:pPr>
            <a:r>
              <a:rPr lang="ru-RU" sz="3200" dirty="0" smtClean="0"/>
              <a:t>При выборе темы необходимо учитывать основные требования</a:t>
            </a:r>
            <a:r>
              <a:rPr lang="ru-RU" dirty="0" smtClean="0"/>
              <a:t>:</a:t>
            </a:r>
            <a:br>
              <a:rPr lang="ru-RU" dirty="0" smtClean="0"/>
            </a:br>
            <a:r>
              <a:rPr lang="ru-RU" dirty="0" smtClean="0"/>
              <a:t>1) значимость проблемы, требующей для своего решения ин-</a:t>
            </a:r>
            <a:br>
              <a:rPr lang="ru-RU" dirty="0" smtClean="0"/>
            </a:br>
            <a:r>
              <a:rPr lang="ru-RU" dirty="0" err="1" smtClean="0"/>
              <a:t>тегрированного</a:t>
            </a:r>
            <a:r>
              <a:rPr lang="ru-RU" dirty="0" smtClean="0"/>
              <a:t> знания и исследовательского поиска; </a:t>
            </a:r>
            <a:br>
              <a:rPr lang="ru-RU" dirty="0" smtClean="0"/>
            </a:br>
            <a:r>
              <a:rPr lang="ru-RU" dirty="0" smtClean="0"/>
              <a:t>2) практическая, теоретическая, познавательная значимость</a:t>
            </a:r>
            <a:br>
              <a:rPr lang="ru-RU" dirty="0" smtClean="0"/>
            </a:br>
            <a:r>
              <a:rPr lang="ru-RU" dirty="0" smtClean="0"/>
              <a:t>предполагаемых результатов;</a:t>
            </a:r>
            <a:br>
              <a:rPr lang="ru-RU" dirty="0" smtClean="0"/>
            </a:br>
            <a:r>
              <a:rPr lang="ru-RU" dirty="0" smtClean="0"/>
              <a:t>3) самостоятельная (индивидуальная, парная, групповая) деятельность</a:t>
            </a:r>
          </a:p>
          <a:p>
            <a:pPr marL="0" indent="0">
              <a:buNone/>
            </a:pPr>
            <a:r>
              <a:rPr lang="ru-RU" dirty="0" smtClean="0"/>
              <a:t>Можно </a:t>
            </a:r>
            <a:r>
              <a:rPr lang="ru-RU" dirty="0"/>
              <a:t>внести те или иные коррективы, или</a:t>
            </a:r>
            <a:br>
              <a:rPr lang="ru-RU" dirty="0"/>
            </a:br>
            <a:r>
              <a:rPr lang="ru-RU" dirty="0"/>
              <a:t>определиться с тем, что все выстроено логично и грамотно и можно</a:t>
            </a:r>
            <a:br>
              <a:rPr lang="ru-RU" dirty="0"/>
            </a:br>
            <a:r>
              <a:rPr lang="ru-RU" dirty="0"/>
              <a:t>приступать к работе над проектом в полной мере.</a:t>
            </a:r>
            <a:br>
              <a:rPr lang="ru-RU" dirty="0"/>
            </a:br>
            <a:r>
              <a:rPr lang="ru-RU" dirty="0"/>
              <a:t>Начинается сбор </a:t>
            </a:r>
            <a:r>
              <a:rPr lang="ru-RU" dirty="0" smtClean="0"/>
              <a:t>информации.</a:t>
            </a:r>
            <a:br>
              <a:rPr lang="ru-RU" dirty="0" smtClean="0"/>
            </a:br>
            <a:endParaRPr lang="ru-RU" dirty="0"/>
          </a:p>
        </p:txBody>
      </p:sp>
    </p:spTree>
    <p:extLst>
      <p:ext uri="{BB962C8B-B14F-4D97-AF65-F5344CB8AC3E}">
        <p14:creationId xmlns:p14="http://schemas.microsoft.com/office/powerpoint/2010/main" val="1545678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r>
            <a:br>
              <a:rPr lang="ru-RU" dirty="0"/>
            </a:br>
            <a:r>
              <a:rPr lang="ru-RU" dirty="0" smtClean="0"/>
              <a:t>Основной </a:t>
            </a:r>
            <a:r>
              <a:rPr lang="ru-RU" dirty="0"/>
              <a:t>этап </a:t>
            </a:r>
          </a:p>
        </p:txBody>
      </p:sp>
      <p:sp>
        <p:nvSpPr>
          <p:cNvPr id="3" name="Объект 2"/>
          <p:cNvSpPr>
            <a:spLocks noGrp="1"/>
          </p:cNvSpPr>
          <p:nvPr>
            <p:ph idx="1"/>
          </p:nvPr>
        </p:nvSpPr>
        <p:spPr/>
        <p:txBody>
          <a:bodyPr>
            <a:normAutofit fontScale="92500" lnSpcReduction="10000"/>
          </a:bodyPr>
          <a:lstStyle/>
          <a:p>
            <a:pPr marL="0" indent="0">
              <a:buNone/>
            </a:pPr>
            <a:r>
              <a:rPr lang="ru-RU" dirty="0" smtClean="0"/>
              <a:t>Основной </a:t>
            </a:r>
            <a:r>
              <a:rPr lang="ru-RU" dirty="0"/>
              <a:t>этап включает основной объем работы и занимает по</a:t>
            </a:r>
            <a:br>
              <a:rPr lang="ru-RU" dirty="0"/>
            </a:br>
            <a:r>
              <a:rPr lang="ru-RU" dirty="0"/>
              <a:t>времени приблизительно 70-80%. Здесь осуществляется полностью</a:t>
            </a:r>
            <a:br>
              <a:rPr lang="ru-RU" dirty="0"/>
            </a:br>
            <a:r>
              <a:rPr lang="ru-RU" dirty="0"/>
              <a:t>необходимая рутинная работа, позволяющая получить </a:t>
            </a:r>
            <a:r>
              <a:rPr lang="ru-RU" dirty="0" err="1"/>
              <a:t>статистиче</a:t>
            </a:r>
            <a:r>
              <a:rPr lang="ru-RU" dirty="0"/>
              <a:t>-</a:t>
            </a:r>
            <a:br>
              <a:rPr lang="ru-RU" dirty="0"/>
            </a:br>
            <a:r>
              <a:rPr lang="ru-RU" dirty="0" err="1"/>
              <a:t>ски</a:t>
            </a:r>
            <a:r>
              <a:rPr lang="ru-RU" dirty="0"/>
              <a:t> достоверные данные и произвести их анализ</a:t>
            </a:r>
            <a:r>
              <a:rPr lang="ru-RU" dirty="0" smtClean="0"/>
              <a:t>.</a:t>
            </a:r>
          </a:p>
          <a:p>
            <a:pPr marL="0" indent="0">
              <a:buNone/>
            </a:pPr>
            <a:r>
              <a:rPr lang="ru-RU" dirty="0" smtClean="0"/>
              <a:t> </a:t>
            </a:r>
            <a:r>
              <a:rPr lang="ru-RU" dirty="0"/>
              <a:t>Задания должны </a:t>
            </a:r>
            <a:r>
              <a:rPr lang="ru-RU" dirty="0" err="1"/>
              <a:t>соответство</a:t>
            </a:r>
            <a:r>
              <a:rPr lang="ru-RU" dirty="0"/>
              <a:t>-</a:t>
            </a:r>
            <a:br>
              <a:rPr lang="ru-RU" dirty="0"/>
            </a:br>
            <a:r>
              <a:rPr lang="ru-RU" dirty="0" err="1"/>
              <a:t>вать</a:t>
            </a:r>
            <a:r>
              <a:rPr lang="ru-RU" dirty="0"/>
              <a:t> индивидуальному уровню, на котором находится каждый</a:t>
            </a:r>
            <a:br>
              <a:rPr lang="ru-RU" dirty="0"/>
            </a:br>
            <a:r>
              <a:rPr lang="ru-RU" dirty="0"/>
              <a:t>участник проекта. Необходимо помочь каждому определиться с</a:t>
            </a:r>
            <a:br>
              <a:rPr lang="ru-RU" dirty="0"/>
            </a:br>
            <a:r>
              <a:rPr lang="ru-RU" dirty="0"/>
              <a:t>конкретной темой, посоветовать, на что обратить внимание и как</a:t>
            </a:r>
            <a:br>
              <a:rPr lang="ru-RU" dirty="0"/>
            </a:br>
            <a:r>
              <a:rPr lang="ru-RU" dirty="0"/>
              <a:t>представить свои результаты.</a:t>
            </a:r>
            <a:br>
              <a:rPr lang="ru-RU" dirty="0"/>
            </a:br>
            <a:r>
              <a:rPr lang="ru-RU" dirty="0"/>
              <a:t>Именно здесь происходит основная работа учителя со своими</a:t>
            </a:r>
            <a:br>
              <a:rPr lang="ru-RU" dirty="0"/>
            </a:br>
            <a:r>
              <a:rPr lang="ru-RU" dirty="0"/>
              <a:t>учениками, обсуждаются промежуточные результаты, </a:t>
            </a:r>
            <a:r>
              <a:rPr lang="ru-RU" dirty="0" err="1"/>
              <a:t>корректи</a:t>
            </a:r>
            <a:r>
              <a:rPr lang="ru-RU" dirty="0"/>
              <a:t>-</a:t>
            </a:r>
            <a:br>
              <a:rPr lang="ru-RU" dirty="0"/>
            </a:br>
            <a:r>
              <a:rPr lang="ru-RU" dirty="0" err="1"/>
              <a:t>руются</a:t>
            </a:r>
            <a:r>
              <a:rPr lang="ru-RU" dirty="0"/>
              <a:t> ошибки.</a:t>
            </a:r>
            <a:br>
              <a:rPr lang="ru-RU" dirty="0"/>
            </a:br>
            <a:endParaRPr lang="ru-RU" dirty="0"/>
          </a:p>
        </p:txBody>
      </p:sp>
    </p:spTree>
    <p:extLst>
      <p:ext uri="{BB962C8B-B14F-4D97-AF65-F5344CB8AC3E}">
        <p14:creationId xmlns:p14="http://schemas.microsoft.com/office/powerpoint/2010/main" val="2207193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Заключительный </a:t>
            </a:r>
            <a:r>
              <a:rPr lang="ru-RU" dirty="0" smtClean="0"/>
              <a:t>этап</a:t>
            </a:r>
            <a:endParaRPr lang="ru-RU" dirty="0"/>
          </a:p>
        </p:txBody>
      </p:sp>
      <p:sp>
        <p:nvSpPr>
          <p:cNvPr id="3" name="Объект 2"/>
          <p:cNvSpPr>
            <a:spLocks noGrp="1"/>
          </p:cNvSpPr>
          <p:nvPr>
            <p:ph idx="1"/>
          </p:nvPr>
        </p:nvSpPr>
        <p:spPr/>
        <p:txBody>
          <a:bodyPr/>
          <a:lstStyle/>
          <a:p>
            <a:pPr marL="0" indent="0">
              <a:buNone/>
            </a:pPr>
            <a:r>
              <a:rPr lang="ru-RU" dirty="0" smtClean="0"/>
              <a:t>Заключительный этап содержит учет и оценку работы, </a:t>
            </a:r>
            <a:r>
              <a:rPr lang="ru-RU" dirty="0" err="1" smtClean="0"/>
              <a:t>фик</a:t>
            </a:r>
            <a:r>
              <a:rPr lang="ru-RU" dirty="0" smtClean="0"/>
              <a:t>-</a:t>
            </a:r>
            <a:br>
              <a:rPr lang="ru-RU" dirty="0" smtClean="0"/>
            </a:br>
            <a:r>
              <a:rPr lang="ru-RU" dirty="0" err="1" smtClean="0"/>
              <a:t>сацию</a:t>
            </a:r>
            <a:r>
              <a:rPr lang="ru-RU" dirty="0" smtClean="0"/>
              <a:t> выводов как итог коллективного обсуждения и анализа,</a:t>
            </a:r>
            <a:br>
              <a:rPr lang="ru-RU" dirty="0" smtClean="0"/>
            </a:br>
            <a:r>
              <a:rPr lang="ru-RU" dirty="0" smtClean="0"/>
              <a:t>отчет на общем собрании.</a:t>
            </a:r>
            <a:br>
              <a:rPr lang="ru-RU" dirty="0" smtClean="0"/>
            </a:br>
            <a:endParaRPr lang="ru-RU" dirty="0" smtClean="0"/>
          </a:p>
          <a:p>
            <a:endParaRPr lang="ru-RU" dirty="0"/>
          </a:p>
        </p:txBody>
      </p:sp>
    </p:spTree>
    <p:extLst>
      <p:ext uri="{BB962C8B-B14F-4D97-AF65-F5344CB8AC3E}">
        <p14:creationId xmlns:p14="http://schemas.microsoft.com/office/powerpoint/2010/main" val="1074428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2177350" y="326916"/>
            <a:ext cx="5551783" cy="3758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cs typeface="Lucida Sans Unicode" panose="020B0602030504020204" pitchFamily="34" charset="0"/>
              </a:defRPr>
            </a:lvl5pPr>
            <a:lvl6pPr marL="15367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cs typeface="Lucida Sans Unicode" panose="020B0602030504020204" pitchFamily="34" charset="0"/>
              </a:defRPr>
            </a:lvl6pPr>
            <a:lvl7pPr marL="19939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cs typeface="Lucida Sans Unicode" panose="020B0602030504020204" pitchFamily="34" charset="0"/>
              </a:defRPr>
            </a:lvl7pPr>
            <a:lvl8pPr marL="24511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cs typeface="Lucida Sans Unicode" panose="020B0602030504020204" pitchFamily="34" charset="0"/>
              </a:defRPr>
            </a:lvl8pPr>
            <a:lvl9pPr marL="29083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cs typeface="Lucida Sans Unicode" panose="020B0602030504020204" pitchFamily="34" charset="0"/>
              </a:defRPr>
            </a:lvl9pPr>
          </a:lstStyle>
          <a:p>
            <a:pPr marL="0" marR="0" lvl="0" indent="0" algn="l" defTabSz="407571" rtl="0" eaLnBrk="1" fontAlgn="base" latinLnBrk="0" hangingPunct="0">
              <a:lnSpc>
                <a:spcPct val="83000"/>
              </a:lnSpc>
              <a:spcBef>
                <a:spcPct val="0"/>
              </a:spcBef>
              <a:spcAft>
                <a:spcPct val="0"/>
              </a:spcAft>
              <a:buClr>
                <a:srgbClr val="000000"/>
              </a:buClr>
              <a:buSzPct val="45000"/>
              <a:buFontTx/>
              <a:buNone/>
              <a:tabLst>
                <a:tab pos="656722" algn="l"/>
                <a:tab pos="1313444" algn="l"/>
                <a:tab pos="1970166" algn="l"/>
                <a:tab pos="2626888" algn="l"/>
                <a:tab pos="3283610" algn="l"/>
                <a:tab pos="3940332" algn="l"/>
                <a:tab pos="4597055" algn="l"/>
                <a:tab pos="5253777" algn="l"/>
              </a:tabLst>
              <a:defRPr/>
            </a:pPr>
            <a:r>
              <a:rPr kumimoji="0" lang="en-GB" altLang="ru-RU" sz="1633" b="0" i="0" u="none" strike="noStrike" kern="1200" cap="none" spc="0" normalizeH="0" baseline="0" noProof="0" smtClean="0">
                <a:ln>
                  <a:noFill/>
                </a:ln>
                <a:solidFill>
                  <a:srgbClr val="E6FF00"/>
                </a:solidFill>
                <a:effectLst/>
                <a:uLnTx/>
                <a:uFillTx/>
                <a:latin typeface="Bookshelf Symbol 7" panose="05010101010101010101" pitchFamily="2" charset="2"/>
                <a:ea typeface="+mn-ea"/>
                <a:cs typeface="Lucida Sans Unicode" panose="020B0602030504020204" pitchFamily="34" charset="0"/>
              </a:rPr>
              <a:t>                                </a:t>
            </a:r>
            <a:r>
              <a:rPr kumimoji="0" lang="en-GB" altLang="ru-RU" sz="1996" b="0" i="0" u="none" strike="noStrike" kern="1200" cap="none" spc="0" normalizeH="0" baseline="0" noProof="0" smtClean="0">
                <a:ln>
                  <a:noFill/>
                </a:ln>
                <a:solidFill>
                  <a:srgbClr val="E6FF00"/>
                </a:solidFill>
                <a:effectLst/>
                <a:uLnTx/>
                <a:uFillTx/>
                <a:latin typeface="Arial Black" panose="020B0A04020102020204" pitchFamily="34" charset="0"/>
                <a:ea typeface="+mn-ea"/>
                <a:cs typeface="Lucida Sans Unicode" panose="020B0602030504020204" pitchFamily="34" charset="0"/>
              </a:rPr>
              <a:t>  ребусы</a:t>
            </a:r>
          </a:p>
        </p:txBody>
      </p:sp>
      <p:sp>
        <p:nvSpPr>
          <p:cNvPr id="13314" name="Text Box 2"/>
          <p:cNvSpPr txBox="1">
            <a:spLocks noChangeArrowheads="1"/>
          </p:cNvSpPr>
          <p:nvPr/>
        </p:nvSpPr>
        <p:spPr bwMode="auto">
          <a:xfrm>
            <a:off x="2013172" y="1143480"/>
            <a:ext cx="8164218" cy="322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5pPr>
            <a:lvl6pPr marL="15367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6pPr>
            <a:lvl7pPr marL="19939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7pPr>
            <a:lvl8pPr marL="24511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8pPr>
            <a:lvl9pPr marL="29083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9pPr>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kumimoji="0" lang="en-GB" altLang="ru-RU" sz="1633" b="0" i="0" u="none" strike="noStrike" kern="1200" cap="none" spc="0" normalizeH="0" baseline="0" noProof="0" smtClean="0">
                <a:ln>
                  <a:noFill/>
                </a:ln>
                <a:solidFill>
                  <a:srgbClr val="E6FF00"/>
                </a:solidFill>
                <a:effectLst/>
                <a:uLnTx/>
                <a:uFillTx/>
                <a:latin typeface="Arial" panose="020B0604020202020204" pitchFamily="34" charset="0"/>
                <a:ea typeface="+mn-ea"/>
                <a:cs typeface="Lucida Sans Unicode" panose="020B0602030504020204" pitchFamily="34" charset="0"/>
              </a:rPr>
              <a:t>По 2 л                   7 я                   100 лб                 100л                    г</a:t>
            </a:r>
          </a:p>
        </p:txBody>
      </p:sp>
      <p:sp>
        <p:nvSpPr>
          <p:cNvPr id="13315" name="Freeform 3"/>
          <p:cNvSpPr>
            <a:spLocks noChangeArrowheads="1"/>
          </p:cNvSpPr>
          <p:nvPr/>
        </p:nvSpPr>
        <p:spPr bwMode="auto">
          <a:xfrm>
            <a:off x="8708435" y="1143481"/>
            <a:ext cx="489651" cy="326915"/>
          </a:xfrm>
          <a:custGeom>
            <a:avLst/>
            <a:gdLst>
              <a:gd name="T0" fmla="*/ 637 w 707"/>
              <a:gd name="T1" fmla="*/ 402 h 799"/>
              <a:gd name="T2" fmla="*/ 626 w 707"/>
              <a:gd name="T3" fmla="*/ 402 h 799"/>
              <a:gd name="T4" fmla="*/ 626 w 707"/>
              <a:gd name="T5" fmla="*/ 396 h 799"/>
              <a:gd name="T6" fmla="*/ 637 w 707"/>
              <a:gd name="T7" fmla="*/ 396 h 799"/>
              <a:gd name="T8" fmla="*/ 678 w 707"/>
              <a:gd name="T9" fmla="*/ 354 h 799"/>
              <a:gd name="T10" fmla="*/ 707 w 707"/>
              <a:gd name="T11" fmla="*/ 252 h 799"/>
              <a:gd name="T12" fmla="*/ 655 w 707"/>
              <a:gd name="T13" fmla="*/ 156 h 799"/>
              <a:gd name="T14" fmla="*/ 555 w 707"/>
              <a:gd name="T15" fmla="*/ 132 h 799"/>
              <a:gd name="T16" fmla="*/ 497 w 707"/>
              <a:gd name="T17" fmla="*/ 150 h 799"/>
              <a:gd name="T18" fmla="*/ 491 w 707"/>
              <a:gd name="T19" fmla="*/ 156 h 799"/>
              <a:gd name="T20" fmla="*/ 491 w 707"/>
              <a:gd name="T21" fmla="*/ 156 h 799"/>
              <a:gd name="T22" fmla="*/ 491 w 707"/>
              <a:gd name="T23" fmla="*/ 150 h 799"/>
              <a:gd name="T24" fmla="*/ 479 w 707"/>
              <a:gd name="T25" fmla="*/ 96 h 799"/>
              <a:gd name="T26" fmla="*/ 433 w 707"/>
              <a:gd name="T27" fmla="*/ 30 h 799"/>
              <a:gd name="T28" fmla="*/ 357 w 707"/>
              <a:gd name="T29" fmla="*/ 0 h 799"/>
              <a:gd name="T30" fmla="*/ 275 w 707"/>
              <a:gd name="T31" fmla="*/ 30 h 799"/>
              <a:gd name="T32" fmla="*/ 228 w 707"/>
              <a:gd name="T33" fmla="*/ 96 h 799"/>
              <a:gd name="T34" fmla="*/ 222 w 707"/>
              <a:gd name="T35" fmla="*/ 150 h 799"/>
              <a:gd name="T36" fmla="*/ 222 w 707"/>
              <a:gd name="T37" fmla="*/ 156 h 799"/>
              <a:gd name="T38" fmla="*/ 216 w 707"/>
              <a:gd name="T39" fmla="*/ 156 h 799"/>
              <a:gd name="T40" fmla="*/ 205 w 707"/>
              <a:gd name="T41" fmla="*/ 150 h 799"/>
              <a:gd name="T42" fmla="*/ 152 w 707"/>
              <a:gd name="T43" fmla="*/ 132 h 799"/>
              <a:gd name="T44" fmla="*/ 52 w 707"/>
              <a:gd name="T45" fmla="*/ 156 h 799"/>
              <a:gd name="T46" fmla="*/ 0 w 707"/>
              <a:gd name="T47" fmla="*/ 252 h 799"/>
              <a:gd name="T48" fmla="*/ 29 w 707"/>
              <a:gd name="T49" fmla="*/ 354 h 799"/>
              <a:gd name="T50" fmla="*/ 70 w 707"/>
              <a:gd name="T51" fmla="*/ 396 h 799"/>
              <a:gd name="T52" fmla="*/ 82 w 707"/>
              <a:gd name="T53" fmla="*/ 396 h 799"/>
              <a:gd name="T54" fmla="*/ 82 w 707"/>
              <a:gd name="T55" fmla="*/ 402 h 799"/>
              <a:gd name="T56" fmla="*/ 70 w 707"/>
              <a:gd name="T57" fmla="*/ 402 h 799"/>
              <a:gd name="T58" fmla="*/ 29 w 707"/>
              <a:gd name="T59" fmla="*/ 444 h 799"/>
              <a:gd name="T60" fmla="*/ 0 w 707"/>
              <a:gd name="T61" fmla="*/ 541 h 799"/>
              <a:gd name="T62" fmla="*/ 52 w 707"/>
              <a:gd name="T63" fmla="*/ 637 h 799"/>
              <a:gd name="T64" fmla="*/ 152 w 707"/>
              <a:gd name="T65" fmla="*/ 667 h 799"/>
              <a:gd name="T66" fmla="*/ 205 w 707"/>
              <a:gd name="T67" fmla="*/ 643 h 799"/>
              <a:gd name="T68" fmla="*/ 216 w 707"/>
              <a:gd name="T69" fmla="*/ 643 h 799"/>
              <a:gd name="T70" fmla="*/ 222 w 707"/>
              <a:gd name="T71" fmla="*/ 643 h 799"/>
              <a:gd name="T72" fmla="*/ 222 w 707"/>
              <a:gd name="T73" fmla="*/ 649 h 799"/>
              <a:gd name="T74" fmla="*/ 228 w 707"/>
              <a:gd name="T75" fmla="*/ 703 h 799"/>
              <a:gd name="T76" fmla="*/ 275 w 707"/>
              <a:gd name="T77" fmla="*/ 769 h 799"/>
              <a:gd name="T78" fmla="*/ 357 w 707"/>
              <a:gd name="T79" fmla="*/ 799 h 799"/>
              <a:gd name="T80" fmla="*/ 433 w 707"/>
              <a:gd name="T81" fmla="*/ 769 h 799"/>
              <a:gd name="T82" fmla="*/ 479 w 707"/>
              <a:gd name="T83" fmla="*/ 703 h 799"/>
              <a:gd name="T84" fmla="*/ 491 w 707"/>
              <a:gd name="T85" fmla="*/ 649 h 799"/>
              <a:gd name="T86" fmla="*/ 491 w 707"/>
              <a:gd name="T87" fmla="*/ 643 h 799"/>
              <a:gd name="T88" fmla="*/ 491 w 707"/>
              <a:gd name="T89" fmla="*/ 643 h 799"/>
              <a:gd name="T90" fmla="*/ 497 w 707"/>
              <a:gd name="T91" fmla="*/ 643 h 799"/>
              <a:gd name="T92" fmla="*/ 555 w 707"/>
              <a:gd name="T93" fmla="*/ 667 h 799"/>
              <a:gd name="T94" fmla="*/ 655 w 707"/>
              <a:gd name="T95" fmla="*/ 637 h 799"/>
              <a:gd name="T96" fmla="*/ 707 w 707"/>
              <a:gd name="T97" fmla="*/ 541 h 799"/>
              <a:gd name="T98" fmla="*/ 678 w 707"/>
              <a:gd name="T99" fmla="*/ 444 h 799"/>
              <a:gd name="T100" fmla="*/ 357 w 707"/>
              <a:gd name="T101" fmla="*/ 252 h 799"/>
              <a:gd name="T102" fmla="*/ 269 w 707"/>
              <a:gd name="T103" fmla="*/ 282 h 799"/>
              <a:gd name="T104" fmla="*/ 216 w 707"/>
              <a:gd name="T105" fmla="*/ 354 h 799"/>
              <a:gd name="T106" fmla="*/ 216 w 707"/>
              <a:gd name="T107" fmla="*/ 444 h 799"/>
              <a:gd name="T108" fmla="*/ 269 w 707"/>
              <a:gd name="T109" fmla="*/ 517 h 799"/>
              <a:gd name="T110" fmla="*/ 357 w 707"/>
              <a:gd name="T111" fmla="*/ 547 h 799"/>
              <a:gd name="T112" fmla="*/ 438 w 707"/>
              <a:gd name="T113" fmla="*/ 517 h 799"/>
              <a:gd name="T114" fmla="*/ 491 w 707"/>
              <a:gd name="T115" fmla="*/ 444 h 799"/>
              <a:gd name="T116" fmla="*/ 491 w 707"/>
              <a:gd name="T117" fmla="*/ 354 h 799"/>
              <a:gd name="T118" fmla="*/ 438 w 707"/>
              <a:gd name="T119" fmla="*/ 282 h 799"/>
              <a:gd name="T120" fmla="*/ 357 w 707"/>
              <a:gd name="T121" fmla="*/ 252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7" h="799">
                <a:moveTo>
                  <a:pt x="637" y="408"/>
                </a:moveTo>
                <a:lnTo>
                  <a:pt x="637" y="402"/>
                </a:lnTo>
                <a:lnTo>
                  <a:pt x="631" y="402"/>
                </a:lnTo>
                <a:lnTo>
                  <a:pt x="626" y="402"/>
                </a:lnTo>
                <a:lnTo>
                  <a:pt x="620" y="396"/>
                </a:lnTo>
                <a:lnTo>
                  <a:pt x="626" y="396"/>
                </a:lnTo>
                <a:lnTo>
                  <a:pt x="631" y="396"/>
                </a:lnTo>
                <a:lnTo>
                  <a:pt x="637" y="396"/>
                </a:lnTo>
                <a:lnTo>
                  <a:pt x="637" y="390"/>
                </a:lnTo>
                <a:lnTo>
                  <a:pt x="678" y="354"/>
                </a:lnTo>
                <a:lnTo>
                  <a:pt x="702" y="306"/>
                </a:lnTo>
                <a:lnTo>
                  <a:pt x="707" y="252"/>
                </a:lnTo>
                <a:lnTo>
                  <a:pt x="684" y="198"/>
                </a:lnTo>
                <a:lnTo>
                  <a:pt x="655" y="156"/>
                </a:lnTo>
                <a:lnTo>
                  <a:pt x="608" y="132"/>
                </a:lnTo>
                <a:lnTo>
                  <a:pt x="555" y="132"/>
                </a:lnTo>
                <a:lnTo>
                  <a:pt x="503" y="150"/>
                </a:lnTo>
                <a:lnTo>
                  <a:pt x="497" y="150"/>
                </a:lnTo>
                <a:lnTo>
                  <a:pt x="497" y="156"/>
                </a:lnTo>
                <a:lnTo>
                  <a:pt x="491" y="156"/>
                </a:lnTo>
                <a:lnTo>
                  <a:pt x="491" y="162"/>
                </a:lnTo>
                <a:lnTo>
                  <a:pt x="491" y="156"/>
                </a:lnTo>
                <a:lnTo>
                  <a:pt x="491" y="150"/>
                </a:lnTo>
                <a:lnTo>
                  <a:pt x="491" y="144"/>
                </a:lnTo>
                <a:lnTo>
                  <a:pt x="479" y="96"/>
                </a:lnTo>
                <a:lnTo>
                  <a:pt x="462" y="60"/>
                </a:lnTo>
                <a:lnTo>
                  <a:pt x="433" y="30"/>
                </a:lnTo>
                <a:lnTo>
                  <a:pt x="398" y="6"/>
                </a:lnTo>
                <a:lnTo>
                  <a:pt x="357" y="0"/>
                </a:lnTo>
                <a:lnTo>
                  <a:pt x="310" y="6"/>
                </a:lnTo>
                <a:lnTo>
                  <a:pt x="275" y="30"/>
                </a:lnTo>
                <a:lnTo>
                  <a:pt x="245" y="60"/>
                </a:lnTo>
                <a:lnTo>
                  <a:pt x="228" y="96"/>
                </a:lnTo>
                <a:lnTo>
                  <a:pt x="222" y="144"/>
                </a:lnTo>
                <a:lnTo>
                  <a:pt x="222" y="150"/>
                </a:lnTo>
                <a:lnTo>
                  <a:pt x="222" y="156"/>
                </a:lnTo>
                <a:lnTo>
                  <a:pt x="222" y="162"/>
                </a:lnTo>
                <a:lnTo>
                  <a:pt x="216" y="156"/>
                </a:lnTo>
                <a:lnTo>
                  <a:pt x="210" y="156"/>
                </a:lnTo>
                <a:lnTo>
                  <a:pt x="205" y="150"/>
                </a:lnTo>
                <a:lnTo>
                  <a:pt x="152" y="132"/>
                </a:lnTo>
                <a:lnTo>
                  <a:pt x="99" y="132"/>
                </a:lnTo>
                <a:lnTo>
                  <a:pt x="52" y="156"/>
                </a:lnTo>
                <a:lnTo>
                  <a:pt x="23" y="198"/>
                </a:lnTo>
                <a:lnTo>
                  <a:pt x="0" y="252"/>
                </a:lnTo>
                <a:lnTo>
                  <a:pt x="6" y="306"/>
                </a:lnTo>
                <a:lnTo>
                  <a:pt x="29" y="354"/>
                </a:lnTo>
                <a:lnTo>
                  <a:pt x="70" y="390"/>
                </a:lnTo>
                <a:lnTo>
                  <a:pt x="70" y="396"/>
                </a:lnTo>
                <a:lnTo>
                  <a:pt x="76" y="396"/>
                </a:lnTo>
                <a:lnTo>
                  <a:pt x="82" y="396"/>
                </a:lnTo>
                <a:lnTo>
                  <a:pt x="88" y="396"/>
                </a:lnTo>
                <a:lnTo>
                  <a:pt x="82" y="402"/>
                </a:lnTo>
                <a:lnTo>
                  <a:pt x="76" y="402"/>
                </a:lnTo>
                <a:lnTo>
                  <a:pt x="70" y="402"/>
                </a:lnTo>
                <a:lnTo>
                  <a:pt x="70" y="408"/>
                </a:lnTo>
                <a:lnTo>
                  <a:pt x="29" y="444"/>
                </a:lnTo>
                <a:lnTo>
                  <a:pt x="6" y="493"/>
                </a:lnTo>
                <a:lnTo>
                  <a:pt x="0" y="541"/>
                </a:lnTo>
                <a:lnTo>
                  <a:pt x="23" y="595"/>
                </a:lnTo>
                <a:lnTo>
                  <a:pt x="52" y="637"/>
                </a:lnTo>
                <a:lnTo>
                  <a:pt x="99" y="661"/>
                </a:lnTo>
                <a:lnTo>
                  <a:pt x="152" y="667"/>
                </a:lnTo>
                <a:lnTo>
                  <a:pt x="205" y="649"/>
                </a:lnTo>
                <a:lnTo>
                  <a:pt x="205" y="643"/>
                </a:lnTo>
                <a:lnTo>
                  <a:pt x="210" y="643"/>
                </a:lnTo>
                <a:lnTo>
                  <a:pt x="216" y="643"/>
                </a:lnTo>
                <a:lnTo>
                  <a:pt x="222" y="637"/>
                </a:lnTo>
                <a:lnTo>
                  <a:pt x="222" y="643"/>
                </a:lnTo>
                <a:lnTo>
                  <a:pt x="222" y="649"/>
                </a:lnTo>
                <a:lnTo>
                  <a:pt x="222" y="655"/>
                </a:lnTo>
                <a:lnTo>
                  <a:pt x="228" y="703"/>
                </a:lnTo>
                <a:lnTo>
                  <a:pt x="245" y="739"/>
                </a:lnTo>
                <a:lnTo>
                  <a:pt x="275" y="769"/>
                </a:lnTo>
                <a:lnTo>
                  <a:pt x="310" y="793"/>
                </a:lnTo>
                <a:lnTo>
                  <a:pt x="357" y="799"/>
                </a:lnTo>
                <a:lnTo>
                  <a:pt x="398" y="793"/>
                </a:lnTo>
                <a:lnTo>
                  <a:pt x="433" y="769"/>
                </a:lnTo>
                <a:lnTo>
                  <a:pt x="462" y="739"/>
                </a:lnTo>
                <a:lnTo>
                  <a:pt x="479" y="703"/>
                </a:lnTo>
                <a:lnTo>
                  <a:pt x="491" y="655"/>
                </a:lnTo>
                <a:lnTo>
                  <a:pt x="491" y="649"/>
                </a:lnTo>
                <a:lnTo>
                  <a:pt x="491" y="643"/>
                </a:lnTo>
                <a:lnTo>
                  <a:pt x="491" y="637"/>
                </a:lnTo>
                <a:lnTo>
                  <a:pt x="491" y="643"/>
                </a:lnTo>
                <a:lnTo>
                  <a:pt x="497" y="643"/>
                </a:lnTo>
                <a:lnTo>
                  <a:pt x="503" y="649"/>
                </a:lnTo>
                <a:lnTo>
                  <a:pt x="555" y="667"/>
                </a:lnTo>
                <a:lnTo>
                  <a:pt x="608" y="661"/>
                </a:lnTo>
                <a:lnTo>
                  <a:pt x="655" y="637"/>
                </a:lnTo>
                <a:lnTo>
                  <a:pt x="684" y="595"/>
                </a:lnTo>
                <a:lnTo>
                  <a:pt x="707" y="541"/>
                </a:lnTo>
                <a:lnTo>
                  <a:pt x="702" y="493"/>
                </a:lnTo>
                <a:lnTo>
                  <a:pt x="678" y="444"/>
                </a:lnTo>
                <a:lnTo>
                  <a:pt x="637" y="408"/>
                </a:lnTo>
                <a:close/>
                <a:moveTo>
                  <a:pt x="357" y="252"/>
                </a:moveTo>
                <a:lnTo>
                  <a:pt x="310" y="258"/>
                </a:lnTo>
                <a:lnTo>
                  <a:pt x="269" y="282"/>
                </a:lnTo>
                <a:lnTo>
                  <a:pt x="234" y="312"/>
                </a:lnTo>
                <a:lnTo>
                  <a:pt x="216" y="354"/>
                </a:lnTo>
                <a:lnTo>
                  <a:pt x="210" y="402"/>
                </a:lnTo>
                <a:lnTo>
                  <a:pt x="216" y="444"/>
                </a:lnTo>
                <a:lnTo>
                  <a:pt x="234" y="487"/>
                </a:lnTo>
                <a:lnTo>
                  <a:pt x="269" y="517"/>
                </a:lnTo>
                <a:lnTo>
                  <a:pt x="310" y="541"/>
                </a:lnTo>
                <a:lnTo>
                  <a:pt x="357" y="547"/>
                </a:lnTo>
                <a:lnTo>
                  <a:pt x="398" y="541"/>
                </a:lnTo>
                <a:lnTo>
                  <a:pt x="438" y="517"/>
                </a:lnTo>
                <a:lnTo>
                  <a:pt x="474" y="487"/>
                </a:lnTo>
                <a:lnTo>
                  <a:pt x="491" y="444"/>
                </a:lnTo>
                <a:lnTo>
                  <a:pt x="503" y="402"/>
                </a:lnTo>
                <a:lnTo>
                  <a:pt x="491" y="354"/>
                </a:lnTo>
                <a:lnTo>
                  <a:pt x="474" y="312"/>
                </a:lnTo>
                <a:lnTo>
                  <a:pt x="438" y="282"/>
                </a:lnTo>
                <a:lnTo>
                  <a:pt x="398" y="258"/>
                </a:lnTo>
                <a:lnTo>
                  <a:pt x="357" y="252"/>
                </a:lnTo>
                <a:close/>
              </a:path>
            </a:pathLst>
          </a:cu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16" name="Line 4"/>
          <p:cNvSpPr>
            <a:spLocks noChangeShapeType="1"/>
          </p:cNvSpPr>
          <p:nvPr/>
        </p:nvSpPr>
        <p:spPr bwMode="auto">
          <a:xfrm>
            <a:off x="9035349" y="1468955"/>
            <a:ext cx="162738" cy="32691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17" name="Line 5"/>
          <p:cNvSpPr>
            <a:spLocks noChangeShapeType="1"/>
          </p:cNvSpPr>
          <p:nvPr/>
        </p:nvSpPr>
        <p:spPr bwMode="auto">
          <a:xfrm>
            <a:off x="9035349" y="1468955"/>
            <a:ext cx="162738" cy="489651"/>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18" name="Line 6"/>
          <p:cNvSpPr>
            <a:spLocks noChangeShapeType="1"/>
          </p:cNvSpPr>
          <p:nvPr/>
        </p:nvSpPr>
        <p:spPr bwMode="auto">
          <a:xfrm flipV="1">
            <a:off x="9198087" y="1631693"/>
            <a:ext cx="162737" cy="329794"/>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19" name="Line 7"/>
          <p:cNvSpPr>
            <a:spLocks noChangeShapeType="1"/>
          </p:cNvSpPr>
          <p:nvPr/>
        </p:nvSpPr>
        <p:spPr bwMode="auto">
          <a:xfrm>
            <a:off x="9035349" y="1795869"/>
            <a:ext cx="326915" cy="326914"/>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20" name="Line 8"/>
          <p:cNvSpPr>
            <a:spLocks noChangeShapeType="1"/>
          </p:cNvSpPr>
          <p:nvPr/>
        </p:nvSpPr>
        <p:spPr bwMode="auto">
          <a:xfrm>
            <a:off x="1850435" y="979303"/>
            <a:ext cx="1306217" cy="1441"/>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21" name="Line 9"/>
          <p:cNvSpPr>
            <a:spLocks noChangeShapeType="1"/>
          </p:cNvSpPr>
          <p:nvPr/>
        </p:nvSpPr>
        <p:spPr bwMode="auto">
          <a:xfrm>
            <a:off x="1850435" y="1633132"/>
            <a:ext cx="1306217" cy="1441"/>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22" name="Line 10"/>
          <p:cNvSpPr>
            <a:spLocks noChangeShapeType="1"/>
          </p:cNvSpPr>
          <p:nvPr/>
        </p:nvSpPr>
        <p:spPr bwMode="auto">
          <a:xfrm>
            <a:off x="1850435" y="979304"/>
            <a:ext cx="1440" cy="653829"/>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23" name="Line 11"/>
          <p:cNvSpPr>
            <a:spLocks noChangeShapeType="1"/>
          </p:cNvSpPr>
          <p:nvPr/>
        </p:nvSpPr>
        <p:spPr bwMode="auto">
          <a:xfrm>
            <a:off x="3156652" y="979304"/>
            <a:ext cx="1441" cy="653829"/>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24" name="Line 12"/>
          <p:cNvSpPr>
            <a:spLocks noChangeShapeType="1"/>
          </p:cNvSpPr>
          <p:nvPr/>
        </p:nvSpPr>
        <p:spPr bwMode="auto">
          <a:xfrm>
            <a:off x="3483567" y="979303"/>
            <a:ext cx="979303" cy="1441"/>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25" name="Line 13"/>
          <p:cNvSpPr>
            <a:spLocks noChangeShapeType="1"/>
          </p:cNvSpPr>
          <p:nvPr/>
        </p:nvSpPr>
        <p:spPr bwMode="auto">
          <a:xfrm>
            <a:off x="3483567" y="1633132"/>
            <a:ext cx="979303" cy="1441"/>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26" name="Line 14"/>
          <p:cNvSpPr>
            <a:spLocks noChangeShapeType="1"/>
          </p:cNvSpPr>
          <p:nvPr/>
        </p:nvSpPr>
        <p:spPr bwMode="auto">
          <a:xfrm>
            <a:off x="3483567" y="979304"/>
            <a:ext cx="1440" cy="653829"/>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27" name="Line 15"/>
          <p:cNvSpPr>
            <a:spLocks noChangeShapeType="1"/>
          </p:cNvSpPr>
          <p:nvPr/>
        </p:nvSpPr>
        <p:spPr bwMode="auto">
          <a:xfrm>
            <a:off x="4462870" y="979304"/>
            <a:ext cx="1440" cy="653829"/>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28" name="Line 16"/>
          <p:cNvSpPr>
            <a:spLocks noChangeShapeType="1"/>
          </p:cNvSpPr>
          <p:nvPr/>
        </p:nvSpPr>
        <p:spPr bwMode="auto">
          <a:xfrm>
            <a:off x="4952521" y="979303"/>
            <a:ext cx="1143480" cy="1441"/>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29" name="Line 17"/>
          <p:cNvSpPr>
            <a:spLocks noChangeShapeType="1"/>
          </p:cNvSpPr>
          <p:nvPr/>
        </p:nvSpPr>
        <p:spPr bwMode="auto">
          <a:xfrm>
            <a:off x="4952521" y="1633132"/>
            <a:ext cx="1143480" cy="1441"/>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30" name="Line 18"/>
          <p:cNvSpPr>
            <a:spLocks noChangeShapeType="1"/>
          </p:cNvSpPr>
          <p:nvPr/>
        </p:nvSpPr>
        <p:spPr bwMode="auto">
          <a:xfrm>
            <a:off x="4952521" y="979304"/>
            <a:ext cx="1440" cy="653829"/>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31" name="Line 19"/>
          <p:cNvSpPr>
            <a:spLocks noChangeShapeType="1"/>
          </p:cNvSpPr>
          <p:nvPr/>
        </p:nvSpPr>
        <p:spPr bwMode="auto">
          <a:xfrm>
            <a:off x="6096001" y="979304"/>
            <a:ext cx="1440" cy="653829"/>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32" name="Line 20"/>
          <p:cNvSpPr>
            <a:spLocks noChangeShapeType="1"/>
          </p:cNvSpPr>
          <p:nvPr/>
        </p:nvSpPr>
        <p:spPr bwMode="auto">
          <a:xfrm>
            <a:off x="6585653" y="979303"/>
            <a:ext cx="1143480" cy="1441"/>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33" name="Line 21"/>
          <p:cNvSpPr>
            <a:spLocks noChangeShapeType="1"/>
          </p:cNvSpPr>
          <p:nvPr/>
        </p:nvSpPr>
        <p:spPr bwMode="auto">
          <a:xfrm>
            <a:off x="6585653" y="1633132"/>
            <a:ext cx="1143480" cy="1441"/>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34" name="Line 22"/>
          <p:cNvSpPr>
            <a:spLocks noChangeShapeType="1"/>
          </p:cNvSpPr>
          <p:nvPr/>
        </p:nvSpPr>
        <p:spPr bwMode="auto">
          <a:xfrm>
            <a:off x="6585653" y="979304"/>
            <a:ext cx="1440" cy="653829"/>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35" name="Line 23"/>
          <p:cNvSpPr>
            <a:spLocks noChangeShapeType="1"/>
          </p:cNvSpPr>
          <p:nvPr/>
        </p:nvSpPr>
        <p:spPr bwMode="auto">
          <a:xfrm>
            <a:off x="7729133" y="979304"/>
            <a:ext cx="1440" cy="653829"/>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36" name="Line 24"/>
          <p:cNvSpPr>
            <a:spLocks noChangeShapeType="1"/>
          </p:cNvSpPr>
          <p:nvPr/>
        </p:nvSpPr>
        <p:spPr bwMode="auto">
          <a:xfrm>
            <a:off x="8218784" y="979303"/>
            <a:ext cx="1468954" cy="1441"/>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37" name="Line 25"/>
          <p:cNvSpPr>
            <a:spLocks noChangeShapeType="1"/>
          </p:cNvSpPr>
          <p:nvPr/>
        </p:nvSpPr>
        <p:spPr bwMode="auto">
          <a:xfrm>
            <a:off x="8218784" y="2285521"/>
            <a:ext cx="1468954" cy="144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38" name="Line 26"/>
          <p:cNvSpPr>
            <a:spLocks noChangeShapeType="1"/>
          </p:cNvSpPr>
          <p:nvPr/>
        </p:nvSpPr>
        <p:spPr bwMode="auto">
          <a:xfrm>
            <a:off x="8218784" y="979304"/>
            <a:ext cx="1440" cy="1306218"/>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39" name="Line 27"/>
          <p:cNvSpPr>
            <a:spLocks noChangeShapeType="1"/>
          </p:cNvSpPr>
          <p:nvPr/>
        </p:nvSpPr>
        <p:spPr bwMode="auto">
          <a:xfrm>
            <a:off x="9687738" y="979304"/>
            <a:ext cx="1440" cy="1306218"/>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40" name="Line 28"/>
          <p:cNvSpPr>
            <a:spLocks noChangeShapeType="1"/>
          </p:cNvSpPr>
          <p:nvPr/>
        </p:nvSpPr>
        <p:spPr bwMode="auto">
          <a:xfrm>
            <a:off x="2013172" y="2449698"/>
            <a:ext cx="326915" cy="144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41" name="AutoShape 29"/>
          <p:cNvSpPr>
            <a:spLocks noChangeArrowheads="1"/>
          </p:cNvSpPr>
          <p:nvPr/>
        </p:nvSpPr>
        <p:spPr bwMode="auto">
          <a:xfrm>
            <a:off x="2340087" y="2285521"/>
            <a:ext cx="326914" cy="326914"/>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200" y="7817"/>
                  <a:pt x="16200" y="10799"/>
                </a:cubicBezTo>
                <a:lnTo>
                  <a:pt x="21600" y="10800"/>
                </a:lnTo>
                <a:cubicBezTo>
                  <a:pt x="21600" y="4835"/>
                  <a:pt x="16764" y="0"/>
                  <a:pt x="10800" y="0"/>
                </a:cubicBezTo>
                <a:cubicBezTo>
                  <a:pt x="4835" y="0"/>
                  <a:pt x="0" y="4835"/>
                  <a:pt x="0" y="10799"/>
                </a:cubicBezTo>
                <a:close/>
              </a:path>
            </a:pathLst>
          </a:custGeom>
          <a:solidFill>
            <a:srgbClr val="99CC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42" name="Line 30"/>
          <p:cNvSpPr>
            <a:spLocks noChangeShapeType="1"/>
          </p:cNvSpPr>
          <p:nvPr/>
        </p:nvSpPr>
        <p:spPr bwMode="auto">
          <a:xfrm>
            <a:off x="2667001" y="2449698"/>
            <a:ext cx="326915" cy="144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43" name="Text Box 31"/>
          <p:cNvSpPr txBox="1">
            <a:spLocks noChangeArrowheads="1"/>
          </p:cNvSpPr>
          <p:nvPr/>
        </p:nvSpPr>
        <p:spPr bwMode="auto">
          <a:xfrm>
            <a:off x="3156652" y="2285521"/>
            <a:ext cx="653829" cy="7258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defRPr/>
            </a:pPr>
            <a:r>
              <a:rPr kumimoji="0" lang="en-GB" altLang="ru-RU" sz="2177" b="0" i="0" u="none" strike="noStrike" kern="1200" cap="none" spc="0" normalizeH="0" baseline="0" noProof="0" smtClean="0">
                <a:ln>
                  <a:noFill/>
                </a:ln>
                <a:solidFill>
                  <a:srgbClr val="E6FF00"/>
                </a:solidFill>
                <a:effectLst/>
                <a:uLnTx/>
                <a:uFillTx/>
                <a:latin typeface="Arial" panose="020B0604020202020204" pitchFamily="34" charset="0"/>
                <a:ea typeface="+mn-ea"/>
                <a:cs typeface="Lucida Sans Unicode" panose="020B0602030504020204" pitchFamily="34" charset="0"/>
              </a:rPr>
              <a:t>К  т</a:t>
            </a:r>
          </a:p>
        </p:txBody>
      </p:sp>
      <p:sp>
        <p:nvSpPr>
          <p:cNvPr id="13344" name="Line 32"/>
          <p:cNvSpPr>
            <a:spLocks noChangeShapeType="1"/>
          </p:cNvSpPr>
          <p:nvPr/>
        </p:nvSpPr>
        <p:spPr bwMode="auto">
          <a:xfrm>
            <a:off x="3156652" y="2285521"/>
            <a:ext cx="326915" cy="489651"/>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45" name="Line 33"/>
          <p:cNvSpPr>
            <a:spLocks noChangeShapeType="1"/>
          </p:cNvSpPr>
          <p:nvPr/>
        </p:nvSpPr>
        <p:spPr bwMode="auto">
          <a:xfrm>
            <a:off x="1850436" y="2122783"/>
            <a:ext cx="1960045" cy="1441"/>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46" name="Line 34"/>
          <p:cNvSpPr>
            <a:spLocks noChangeShapeType="1"/>
          </p:cNvSpPr>
          <p:nvPr/>
        </p:nvSpPr>
        <p:spPr bwMode="auto">
          <a:xfrm>
            <a:off x="1850436" y="2939350"/>
            <a:ext cx="1960045" cy="144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47" name="Line 35"/>
          <p:cNvSpPr>
            <a:spLocks noChangeShapeType="1"/>
          </p:cNvSpPr>
          <p:nvPr/>
        </p:nvSpPr>
        <p:spPr bwMode="auto">
          <a:xfrm>
            <a:off x="1850435" y="2122784"/>
            <a:ext cx="1440" cy="816566"/>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48" name="Line 36"/>
          <p:cNvSpPr>
            <a:spLocks noChangeShapeType="1"/>
          </p:cNvSpPr>
          <p:nvPr/>
        </p:nvSpPr>
        <p:spPr bwMode="auto">
          <a:xfrm>
            <a:off x="3809041" y="2122784"/>
            <a:ext cx="1440" cy="816566"/>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49" name="AutoShape 37"/>
          <p:cNvSpPr>
            <a:spLocks noChangeArrowheads="1"/>
          </p:cNvSpPr>
          <p:nvPr/>
        </p:nvSpPr>
        <p:spPr bwMode="auto">
          <a:xfrm>
            <a:off x="4462870" y="2449698"/>
            <a:ext cx="1143480" cy="489651"/>
          </a:xfrm>
          <a:prstGeom prst="cloudCallout">
            <a:avLst>
              <a:gd name="adj1" fmla="val -18634"/>
              <a:gd name="adj2" fmla="val 133713"/>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50" name="Line 38"/>
          <p:cNvSpPr>
            <a:spLocks noChangeShapeType="1"/>
          </p:cNvSpPr>
          <p:nvPr/>
        </p:nvSpPr>
        <p:spPr bwMode="auto">
          <a:xfrm>
            <a:off x="4789783" y="2776612"/>
            <a:ext cx="1441" cy="1627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51" name="Line 39"/>
          <p:cNvSpPr>
            <a:spLocks noChangeShapeType="1"/>
          </p:cNvSpPr>
          <p:nvPr/>
        </p:nvSpPr>
        <p:spPr bwMode="auto">
          <a:xfrm>
            <a:off x="4789783" y="2776612"/>
            <a:ext cx="1441" cy="162738"/>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52" name="Line 40"/>
          <p:cNvSpPr>
            <a:spLocks noChangeShapeType="1"/>
          </p:cNvSpPr>
          <p:nvPr/>
        </p:nvSpPr>
        <p:spPr bwMode="auto">
          <a:xfrm>
            <a:off x="5442173" y="2776612"/>
            <a:ext cx="1440" cy="162738"/>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53" name="Line 41"/>
          <p:cNvSpPr>
            <a:spLocks noChangeShapeType="1"/>
          </p:cNvSpPr>
          <p:nvPr/>
        </p:nvSpPr>
        <p:spPr bwMode="auto">
          <a:xfrm>
            <a:off x="4952521" y="2939350"/>
            <a:ext cx="1440" cy="162737"/>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54" name="Line 42"/>
          <p:cNvSpPr>
            <a:spLocks noChangeShapeType="1"/>
          </p:cNvSpPr>
          <p:nvPr/>
        </p:nvSpPr>
        <p:spPr bwMode="auto">
          <a:xfrm>
            <a:off x="5279435" y="2939350"/>
            <a:ext cx="1441" cy="162737"/>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55" name="Line 43"/>
          <p:cNvSpPr>
            <a:spLocks noChangeShapeType="1"/>
          </p:cNvSpPr>
          <p:nvPr/>
        </p:nvSpPr>
        <p:spPr bwMode="auto">
          <a:xfrm>
            <a:off x="5606350" y="2776612"/>
            <a:ext cx="1440" cy="162738"/>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56" name="Line 44"/>
          <p:cNvSpPr>
            <a:spLocks noChangeShapeType="1"/>
          </p:cNvSpPr>
          <p:nvPr/>
        </p:nvSpPr>
        <p:spPr bwMode="auto">
          <a:xfrm>
            <a:off x="4625606" y="2939350"/>
            <a:ext cx="1441" cy="162737"/>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57" name="Line 45"/>
          <p:cNvSpPr>
            <a:spLocks noChangeShapeType="1"/>
          </p:cNvSpPr>
          <p:nvPr/>
        </p:nvSpPr>
        <p:spPr bwMode="auto">
          <a:xfrm>
            <a:off x="4789783" y="3102086"/>
            <a:ext cx="1441" cy="162738"/>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58" name="Line 46"/>
          <p:cNvSpPr>
            <a:spLocks noChangeShapeType="1"/>
          </p:cNvSpPr>
          <p:nvPr/>
        </p:nvSpPr>
        <p:spPr bwMode="auto">
          <a:xfrm>
            <a:off x="5442173" y="3102086"/>
            <a:ext cx="1440" cy="162738"/>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59" name="Line 47"/>
          <p:cNvSpPr>
            <a:spLocks noChangeShapeType="1"/>
          </p:cNvSpPr>
          <p:nvPr/>
        </p:nvSpPr>
        <p:spPr bwMode="auto">
          <a:xfrm>
            <a:off x="5115257" y="3266263"/>
            <a:ext cx="1441" cy="162738"/>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60" name="Line 48"/>
          <p:cNvSpPr>
            <a:spLocks noChangeShapeType="1"/>
          </p:cNvSpPr>
          <p:nvPr/>
        </p:nvSpPr>
        <p:spPr bwMode="auto">
          <a:xfrm>
            <a:off x="4952521" y="3266263"/>
            <a:ext cx="1440" cy="162738"/>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61" name="Line 49"/>
          <p:cNvSpPr>
            <a:spLocks noChangeShapeType="1"/>
          </p:cNvSpPr>
          <p:nvPr/>
        </p:nvSpPr>
        <p:spPr bwMode="auto">
          <a:xfrm>
            <a:off x="4625606" y="3266263"/>
            <a:ext cx="1441" cy="162738"/>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62" name="Line 50"/>
          <p:cNvSpPr>
            <a:spLocks noChangeShapeType="1"/>
          </p:cNvSpPr>
          <p:nvPr/>
        </p:nvSpPr>
        <p:spPr bwMode="auto">
          <a:xfrm>
            <a:off x="5606350" y="3266263"/>
            <a:ext cx="1440" cy="162738"/>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63" name="Line 51"/>
          <p:cNvSpPr>
            <a:spLocks noChangeShapeType="1"/>
          </p:cNvSpPr>
          <p:nvPr/>
        </p:nvSpPr>
        <p:spPr bwMode="auto">
          <a:xfrm>
            <a:off x="5279435" y="3266263"/>
            <a:ext cx="1441" cy="162738"/>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64" name="Line 52"/>
          <p:cNvSpPr>
            <a:spLocks noChangeShapeType="1"/>
          </p:cNvSpPr>
          <p:nvPr/>
        </p:nvSpPr>
        <p:spPr bwMode="auto">
          <a:xfrm flipH="1">
            <a:off x="5767647" y="2612435"/>
            <a:ext cx="492532" cy="1441"/>
          </a:xfrm>
          <a:prstGeom prst="line">
            <a:avLst/>
          </a:prstGeom>
          <a:noFill/>
          <a:ln w="95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65" name="Text Box 53"/>
          <p:cNvSpPr txBox="1">
            <a:spLocks noChangeArrowheads="1"/>
          </p:cNvSpPr>
          <p:nvPr/>
        </p:nvSpPr>
        <p:spPr bwMode="auto">
          <a:xfrm>
            <a:off x="6096001" y="2939350"/>
            <a:ext cx="1306217" cy="7258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tabLst>
                <a:tab pos="723900" algn="l"/>
              </a:tabLst>
              <a:defRPr>
                <a:solidFill>
                  <a:srgbClr val="000000"/>
                </a:solidFill>
                <a:latin typeface="Arial" panose="020B0604020202020204" pitchFamily="34" charset="0"/>
                <a:cs typeface="Lucida Sans Unicode" panose="020B0602030504020204" pitchFamily="34" charset="0"/>
              </a:defRPr>
            </a:lvl1pPr>
            <a:lvl2pPr>
              <a:tabLst>
                <a:tab pos="723900" algn="l"/>
              </a:tabLst>
              <a:defRPr>
                <a:solidFill>
                  <a:srgbClr val="000000"/>
                </a:solidFill>
                <a:latin typeface="Arial" panose="020B0604020202020204" pitchFamily="34" charset="0"/>
                <a:cs typeface="Lucida Sans Unicode" panose="020B0602030504020204" pitchFamily="34" charset="0"/>
              </a:defRPr>
            </a:lvl2pPr>
            <a:lvl3pPr>
              <a:tabLst>
                <a:tab pos="723900" algn="l"/>
              </a:tabLst>
              <a:defRPr>
                <a:solidFill>
                  <a:srgbClr val="000000"/>
                </a:solidFill>
                <a:latin typeface="Arial" panose="020B0604020202020204" pitchFamily="34" charset="0"/>
                <a:cs typeface="Lucida Sans Unicode" panose="020B0602030504020204" pitchFamily="34" charset="0"/>
              </a:defRPr>
            </a:lvl3pPr>
            <a:lvl4pPr>
              <a:tabLst>
                <a:tab pos="723900" algn="l"/>
              </a:tabLst>
              <a:defRPr>
                <a:solidFill>
                  <a:srgbClr val="000000"/>
                </a:solidFill>
                <a:latin typeface="Arial" panose="020B0604020202020204" pitchFamily="34" charset="0"/>
                <a:cs typeface="Lucida Sans Unicode" panose="020B0602030504020204" pitchFamily="34" charset="0"/>
              </a:defRPr>
            </a:lvl4pPr>
            <a:lvl5pPr>
              <a:tabLst>
                <a:tab pos="723900" algn="l"/>
              </a:tabLst>
              <a:defRPr>
                <a:solidFill>
                  <a:srgbClr val="000000"/>
                </a:solidFill>
                <a:latin typeface="Arial" panose="020B0604020202020204" pitchFamily="34" charset="0"/>
                <a:cs typeface="Lucida Sans Unicode" panose="020B0602030504020204" pitchFamily="34" charset="0"/>
              </a:defRPr>
            </a:lvl5pPr>
            <a:lvl6pPr marL="1536700" indent="-215900" defTabSz="449263" fontAlgn="base" hangingPunct="0">
              <a:spcBef>
                <a:spcPct val="0"/>
              </a:spcBef>
              <a:spcAft>
                <a:spcPct val="0"/>
              </a:spcAft>
              <a:buClr>
                <a:srgbClr val="000000"/>
              </a:buClr>
              <a:buSzPct val="45000"/>
              <a:buFont typeface="Wingdings" panose="05000000000000000000" pitchFamily="2" charset="2"/>
              <a:tabLst>
                <a:tab pos="723900" algn="l"/>
              </a:tabLst>
              <a:defRPr>
                <a:solidFill>
                  <a:srgbClr val="000000"/>
                </a:solidFill>
                <a:latin typeface="Arial" panose="020B0604020202020204" pitchFamily="34" charset="0"/>
                <a:cs typeface="Lucida Sans Unicode" panose="020B0602030504020204" pitchFamily="34" charset="0"/>
              </a:defRPr>
            </a:lvl6pPr>
            <a:lvl7pPr marL="1993900" indent="-215900" defTabSz="449263" fontAlgn="base" hangingPunct="0">
              <a:spcBef>
                <a:spcPct val="0"/>
              </a:spcBef>
              <a:spcAft>
                <a:spcPct val="0"/>
              </a:spcAft>
              <a:buClr>
                <a:srgbClr val="000000"/>
              </a:buClr>
              <a:buSzPct val="45000"/>
              <a:buFont typeface="Wingdings" panose="05000000000000000000" pitchFamily="2" charset="2"/>
              <a:tabLst>
                <a:tab pos="723900" algn="l"/>
              </a:tabLst>
              <a:defRPr>
                <a:solidFill>
                  <a:srgbClr val="000000"/>
                </a:solidFill>
                <a:latin typeface="Arial" panose="020B0604020202020204" pitchFamily="34" charset="0"/>
                <a:cs typeface="Lucida Sans Unicode" panose="020B0602030504020204" pitchFamily="34" charset="0"/>
              </a:defRPr>
            </a:lvl7pPr>
            <a:lvl8pPr marL="2451100" indent="-215900" defTabSz="449263" fontAlgn="base" hangingPunct="0">
              <a:spcBef>
                <a:spcPct val="0"/>
              </a:spcBef>
              <a:spcAft>
                <a:spcPct val="0"/>
              </a:spcAft>
              <a:buClr>
                <a:srgbClr val="000000"/>
              </a:buClr>
              <a:buSzPct val="45000"/>
              <a:buFont typeface="Wingdings" panose="05000000000000000000" pitchFamily="2" charset="2"/>
              <a:tabLst>
                <a:tab pos="723900" algn="l"/>
              </a:tabLst>
              <a:defRPr>
                <a:solidFill>
                  <a:srgbClr val="000000"/>
                </a:solidFill>
                <a:latin typeface="Arial" panose="020B0604020202020204" pitchFamily="34" charset="0"/>
                <a:cs typeface="Lucida Sans Unicode" panose="020B0602030504020204" pitchFamily="34" charset="0"/>
              </a:defRPr>
            </a:lvl8pPr>
            <a:lvl9pPr marL="2908300" indent="-215900" defTabSz="449263" fontAlgn="base" hangingPunct="0">
              <a:spcBef>
                <a:spcPct val="0"/>
              </a:spcBef>
              <a:spcAft>
                <a:spcPct val="0"/>
              </a:spcAft>
              <a:buClr>
                <a:srgbClr val="000000"/>
              </a:buClr>
              <a:buSzPct val="45000"/>
              <a:buFont typeface="Wingdings" panose="05000000000000000000" pitchFamily="2" charset="2"/>
              <a:tabLst>
                <a:tab pos="723900" algn="l"/>
              </a:tabLst>
              <a:defRPr>
                <a:solidFill>
                  <a:srgbClr val="000000"/>
                </a:solidFill>
                <a:latin typeface="Arial" panose="020B0604020202020204" pitchFamily="34" charset="0"/>
                <a:cs typeface="Lucida Sans Unicode" panose="020B0602030504020204" pitchFamily="34" charset="0"/>
              </a:defRPr>
            </a:lvl9pPr>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tab pos="656722" algn="l"/>
              </a:tabLst>
              <a:defRPr/>
            </a:pPr>
            <a:r>
              <a:rPr kumimoji="0" lang="en-GB" altLang="ru-RU" sz="2177" b="0" i="0" u="none" strike="noStrike" kern="1200" cap="none" spc="0" normalizeH="0" baseline="0" noProof="0" smtClean="0">
                <a:ln>
                  <a:noFill/>
                </a:ln>
                <a:solidFill>
                  <a:srgbClr val="E6FF00"/>
                </a:solidFill>
                <a:effectLst/>
                <a:uLnTx/>
                <a:uFillTx/>
                <a:latin typeface="Arial" panose="020B0604020202020204" pitchFamily="34" charset="0"/>
                <a:ea typeface="+mn-ea"/>
                <a:cs typeface="Lucida Sans Unicode" panose="020B0602030504020204" pitchFamily="34" charset="0"/>
              </a:rPr>
              <a:t>Т л       а</a:t>
            </a:r>
          </a:p>
        </p:txBody>
      </p:sp>
      <p:sp>
        <p:nvSpPr>
          <p:cNvPr id="13366" name="Line 54"/>
          <p:cNvSpPr>
            <a:spLocks noChangeShapeType="1"/>
          </p:cNvSpPr>
          <p:nvPr/>
        </p:nvSpPr>
        <p:spPr bwMode="auto">
          <a:xfrm flipH="1">
            <a:off x="6160807" y="2906226"/>
            <a:ext cx="329795" cy="489651"/>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67" name="Line 55"/>
          <p:cNvSpPr>
            <a:spLocks noChangeShapeType="1"/>
          </p:cNvSpPr>
          <p:nvPr/>
        </p:nvSpPr>
        <p:spPr bwMode="auto">
          <a:xfrm flipH="1">
            <a:off x="7075304" y="2939350"/>
            <a:ext cx="165617" cy="48965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68" name="Line 56"/>
          <p:cNvSpPr>
            <a:spLocks noChangeShapeType="1"/>
          </p:cNvSpPr>
          <p:nvPr/>
        </p:nvSpPr>
        <p:spPr bwMode="auto">
          <a:xfrm>
            <a:off x="4297252" y="2122783"/>
            <a:ext cx="3427560" cy="1441"/>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69" name="Line 57"/>
          <p:cNvSpPr>
            <a:spLocks noChangeShapeType="1"/>
          </p:cNvSpPr>
          <p:nvPr/>
        </p:nvSpPr>
        <p:spPr bwMode="auto">
          <a:xfrm>
            <a:off x="4310214" y="3581657"/>
            <a:ext cx="3429000" cy="144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71" name="Line 59"/>
          <p:cNvSpPr>
            <a:spLocks noChangeShapeType="1"/>
          </p:cNvSpPr>
          <p:nvPr/>
        </p:nvSpPr>
        <p:spPr bwMode="auto">
          <a:xfrm>
            <a:off x="4300132" y="2122783"/>
            <a:ext cx="1441" cy="1468954"/>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72" name="Line 60"/>
          <p:cNvSpPr>
            <a:spLocks noChangeShapeType="1"/>
          </p:cNvSpPr>
          <p:nvPr/>
        </p:nvSpPr>
        <p:spPr bwMode="auto">
          <a:xfrm>
            <a:off x="7729133" y="2122783"/>
            <a:ext cx="1440" cy="1468954"/>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73" name="AutoShape 61"/>
          <p:cNvSpPr>
            <a:spLocks noChangeArrowheads="1"/>
          </p:cNvSpPr>
          <p:nvPr/>
        </p:nvSpPr>
        <p:spPr bwMode="auto">
          <a:xfrm>
            <a:off x="8545698" y="3102087"/>
            <a:ext cx="653829" cy="816566"/>
          </a:xfrm>
          <a:prstGeom prst="smileyFace">
            <a:avLst>
              <a:gd name="adj" fmla="val 4653"/>
            </a:avLst>
          </a:prstGeom>
          <a:solidFill>
            <a:srgbClr val="99CC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74" name="Line 62"/>
          <p:cNvSpPr>
            <a:spLocks noChangeShapeType="1"/>
          </p:cNvSpPr>
          <p:nvPr/>
        </p:nvSpPr>
        <p:spPr bwMode="auto">
          <a:xfrm flipV="1">
            <a:off x="8871172" y="3427561"/>
            <a:ext cx="1441" cy="165618"/>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75" name="Line 63"/>
          <p:cNvSpPr>
            <a:spLocks noChangeShapeType="1"/>
          </p:cNvSpPr>
          <p:nvPr/>
        </p:nvSpPr>
        <p:spPr bwMode="auto">
          <a:xfrm>
            <a:off x="8871172" y="3918653"/>
            <a:ext cx="1441" cy="653829"/>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76" name="Line 64"/>
          <p:cNvSpPr>
            <a:spLocks noChangeShapeType="1"/>
          </p:cNvSpPr>
          <p:nvPr/>
        </p:nvSpPr>
        <p:spPr bwMode="auto">
          <a:xfrm flipH="1">
            <a:off x="8542817" y="3918652"/>
            <a:ext cx="329795" cy="326914"/>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77" name="Line 65"/>
          <p:cNvSpPr>
            <a:spLocks noChangeShapeType="1"/>
          </p:cNvSpPr>
          <p:nvPr/>
        </p:nvSpPr>
        <p:spPr bwMode="auto">
          <a:xfrm>
            <a:off x="8871172" y="3918652"/>
            <a:ext cx="326915" cy="326914"/>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78" name="Line 66"/>
          <p:cNvSpPr>
            <a:spLocks noChangeShapeType="1"/>
          </p:cNvSpPr>
          <p:nvPr/>
        </p:nvSpPr>
        <p:spPr bwMode="auto">
          <a:xfrm flipH="1">
            <a:off x="8706995" y="4572481"/>
            <a:ext cx="165618" cy="653829"/>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79" name="Line 67"/>
          <p:cNvSpPr>
            <a:spLocks noChangeShapeType="1"/>
          </p:cNvSpPr>
          <p:nvPr/>
        </p:nvSpPr>
        <p:spPr bwMode="auto">
          <a:xfrm>
            <a:off x="8871172" y="4572481"/>
            <a:ext cx="326915" cy="653829"/>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80" name="Rectangle 68"/>
          <p:cNvSpPr>
            <a:spLocks noChangeArrowheads="1"/>
          </p:cNvSpPr>
          <p:nvPr/>
        </p:nvSpPr>
        <p:spPr bwMode="auto">
          <a:xfrm>
            <a:off x="9198087" y="5224869"/>
            <a:ext cx="162737" cy="162738"/>
          </a:xfrm>
          <a:prstGeom prst="rect">
            <a:avLst/>
          </a:prstGeom>
          <a:solidFill>
            <a:srgbClr val="99CC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81" name="Rectangle 69"/>
          <p:cNvSpPr>
            <a:spLocks noChangeArrowheads="1"/>
          </p:cNvSpPr>
          <p:nvPr/>
        </p:nvSpPr>
        <p:spPr bwMode="auto">
          <a:xfrm>
            <a:off x="8545697" y="5224869"/>
            <a:ext cx="162738" cy="162738"/>
          </a:xfrm>
          <a:prstGeom prst="rect">
            <a:avLst/>
          </a:prstGeom>
          <a:solidFill>
            <a:srgbClr val="99CC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82" name="AutoShape 70"/>
          <p:cNvSpPr>
            <a:spLocks noChangeArrowheads="1"/>
          </p:cNvSpPr>
          <p:nvPr/>
        </p:nvSpPr>
        <p:spPr bwMode="auto">
          <a:xfrm>
            <a:off x="8871172" y="3918653"/>
            <a:ext cx="1441" cy="653829"/>
          </a:xfrm>
          <a:prstGeom prst="pentagon">
            <a:avLst/>
          </a:prstGeom>
          <a:solidFill>
            <a:srgbClr val="99CC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83" name="AutoShape 71"/>
          <p:cNvSpPr>
            <a:spLocks noChangeArrowheads="1"/>
          </p:cNvSpPr>
          <p:nvPr/>
        </p:nvSpPr>
        <p:spPr bwMode="auto">
          <a:xfrm>
            <a:off x="8708435" y="3918652"/>
            <a:ext cx="326914" cy="816565"/>
          </a:xfrm>
          <a:prstGeom prst="pentagon">
            <a:avLst/>
          </a:prstGeom>
          <a:solidFill>
            <a:srgbClr val="99CC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84" name="Line 72"/>
          <p:cNvSpPr>
            <a:spLocks noChangeShapeType="1"/>
          </p:cNvSpPr>
          <p:nvPr/>
        </p:nvSpPr>
        <p:spPr bwMode="auto">
          <a:xfrm>
            <a:off x="9198087" y="4245566"/>
            <a:ext cx="162737" cy="162738"/>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85" name="Line 73"/>
          <p:cNvSpPr>
            <a:spLocks noChangeShapeType="1"/>
          </p:cNvSpPr>
          <p:nvPr/>
        </p:nvSpPr>
        <p:spPr bwMode="auto">
          <a:xfrm>
            <a:off x="8545697" y="4245567"/>
            <a:ext cx="1441" cy="326915"/>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86" name="Text Box 74"/>
          <p:cNvSpPr txBox="1">
            <a:spLocks noChangeArrowheads="1"/>
          </p:cNvSpPr>
          <p:nvPr/>
        </p:nvSpPr>
        <p:spPr bwMode="auto">
          <a:xfrm>
            <a:off x="9362264" y="2939350"/>
            <a:ext cx="979303" cy="671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tabLst>
                <a:tab pos="723900" algn="l"/>
              </a:tabLst>
              <a:defRPr>
                <a:solidFill>
                  <a:srgbClr val="000000"/>
                </a:solidFill>
                <a:latin typeface="Arial" panose="020B0604020202020204" pitchFamily="34" charset="0"/>
                <a:cs typeface="Lucida Sans Unicode" panose="020B0602030504020204" pitchFamily="34" charset="0"/>
              </a:defRPr>
            </a:lvl1pPr>
            <a:lvl2pPr>
              <a:tabLst>
                <a:tab pos="723900" algn="l"/>
              </a:tabLst>
              <a:defRPr>
                <a:solidFill>
                  <a:srgbClr val="000000"/>
                </a:solidFill>
                <a:latin typeface="Arial" panose="020B0604020202020204" pitchFamily="34" charset="0"/>
                <a:cs typeface="Lucida Sans Unicode" panose="020B0602030504020204" pitchFamily="34" charset="0"/>
              </a:defRPr>
            </a:lvl2pPr>
            <a:lvl3pPr>
              <a:tabLst>
                <a:tab pos="723900" algn="l"/>
              </a:tabLst>
              <a:defRPr>
                <a:solidFill>
                  <a:srgbClr val="000000"/>
                </a:solidFill>
                <a:latin typeface="Arial" panose="020B0604020202020204" pitchFamily="34" charset="0"/>
                <a:cs typeface="Lucida Sans Unicode" panose="020B0602030504020204" pitchFamily="34" charset="0"/>
              </a:defRPr>
            </a:lvl3pPr>
            <a:lvl4pPr>
              <a:tabLst>
                <a:tab pos="723900" algn="l"/>
              </a:tabLst>
              <a:defRPr>
                <a:solidFill>
                  <a:srgbClr val="000000"/>
                </a:solidFill>
                <a:latin typeface="Arial" panose="020B0604020202020204" pitchFamily="34" charset="0"/>
                <a:cs typeface="Lucida Sans Unicode" panose="020B0602030504020204" pitchFamily="34" charset="0"/>
              </a:defRPr>
            </a:lvl4pPr>
            <a:lvl5pPr>
              <a:tabLst>
                <a:tab pos="723900" algn="l"/>
              </a:tabLst>
              <a:defRPr>
                <a:solidFill>
                  <a:srgbClr val="000000"/>
                </a:solidFill>
                <a:latin typeface="Arial" panose="020B0604020202020204" pitchFamily="34" charset="0"/>
                <a:cs typeface="Lucida Sans Unicode" panose="020B0602030504020204" pitchFamily="34" charset="0"/>
              </a:defRPr>
            </a:lvl5pPr>
            <a:lvl6pPr marL="1536700" indent="-215900" defTabSz="449263" fontAlgn="base" hangingPunct="0">
              <a:spcBef>
                <a:spcPct val="0"/>
              </a:spcBef>
              <a:spcAft>
                <a:spcPct val="0"/>
              </a:spcAft>
              <a:buClr>
                <a:srgbClr val="000000"/>
              </a:buClr>
              <a:buSzPct val="45000"/>
              <a:buFont typeface="Wingdings" panose="05000000000000000000" pitchFamily="2" charset="2"/>
              <a:tabLst>
                <a:tab pos="723900" algn="l"/>
              </a:tabLst>
              <a:defRPr>
                <a:solidFill>
                  <a:srgbClr val="000000"/>
                </a:solidFill>
                <a:latin typeface="Arial" panose="020B0604020202020204" pitchFamily="34" charset="0"/>
                <a:cs typeface="Lucida Sans Unicode" panose="020B0602030504020204" pitchFamily="34" charset="0"/>
              </a:defRPr>
            </a:lvl6pPr>
            <a:lvl7pPr marL="1993900" indent="-215900" defTabSz="449263" fontAlgn="base" hangingPunct="0">
              <a:spcBef>
                <a:spcPct val="0"/>
              </a:spcBef>
              <a:spcAft>
                <a:spcPct val="0"/>
              </a:spcAft>
              <a:buClr>
                <a:srgbClr val="000000"/>
              </a:buClr>
              <a:buSzPct val="45000"/>
              <a:buFont typeface="Wingdings" panose="05000000000000000000" pitchFamily="2" charset="2"/>
              <a:tabLst>
                <a:tab pos="723900" algn="l"/>
              </a:tabLst>
              <a:defRPr>
                <a:solidFill>
                  <a:srgbClr val="000000"/>
                </a:solidFill>
                <a:latin typeface="Arial" panose="020B0604020202020204" pitchFamily="34" charset="0"/>
                <a:cs typeface="Lucida Sans Unicode" panose="020B0602030504020204" pitchFamily="34" charset="0"/>
              </a:defRPr>
            </a:lvl7pPr>
            <a:lvl8pPr marL="2451100" indent="-215900" defTabSz="449263" fontAlgn="base" hangingPunct="0">
              <a:spcBef>
                <a:spcPct val="0"/>
              </a:spcBef>
              <a:spcAft>
                <a:spcPct val="0"/>
              </a:spcAft>
              <a:buClr>
                <a:srgbClr val="000000"/>
              </a:buClr>
              <a:buSzPct val="45000"/>
              <a:buFont typeface="Wingdings" panose="05000000000000000000" pitchFamily="2" charset="2"/>
              <a:tabLst>
                <a:tab pos="723900" algn="l"/>
              </a:tabLst>
              <a:defRPr>
                <a:solidFill>
                  <a:srgbClr val="000000"/>
                </a:solidFill>
                <a:latin typeface="Arial" panose="020B0604020202020204" pitchFamily="34" charset="0"/>
                <a:cs typeface="Lucida Sans Unicode" panose="020B0602030504020204" pitchFamily="34" charset="0"/>
              </a:defRPr>
            </a:lvl8pPr>
            <a:lvl9pPr marL="2908300" indent="-215900" defTabSz="449263" fontAlgn="base" hangingPunct="0">
              <a:spcBef>
                <a:spcPct val="0"/>
              </a:spcBef>
              <a:spcAft>
                <a:spcPct val="0"/>
              </a:spcAft>
              <a:buClr>
                <a:srgbClr val="000000"/>
              </a:buClr>
              <a:buSzPct val="45000"/>
              <a:buFont typeface="Wingdings" panose="05000000000000000000" pitchFamily="2" charset="2"/>
              <a:tabLst>
                <a:tab pos="723900" algn="l"/>
              </a:tabLst>
              <a:defRPr>
                <a:solidFill>
                  <a:srgbClr val="000000"/>
                </a:solidFill>
                <a:latin typeface="Arial" panose="020B0604020202020204" pitchFamily="34" charset="0"/>
                <a:cs typeface="Lucida Sans Unicode" panose="020B0602030504020204" pitchFamily="34" charset="0"/>
              </a:defRPr>
            </a:lvl9pPr>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tab pos="656722" algn="l"/>
              </a:tabLst>
              <a:defRPr/>
            </a:pPr>
            <a:r>
              <a:rPr kumimoji="0" lang="en-GB" altLang="ru-RU" sz="1996" b="0" i="0" u="none" strike="noStrike" kern="1200" cap="none" spc="0" normalizeH="0" baseline="0" noProof="0" smtClean="0">
                <a:ln>
                  <a:noFill/>
                </a:ln>
                <a:solidFill>
                  <a:srgbClr val="E6FF00"/>
                </a:solidFill>
                <a:effectLst/>
                <a:uLnTx/>
                <a:uFillTx/>
                <a:latin typeface="Arial" panose="020B0604020202020204" pitchFamily="34" charset="0"/>
                <a:ea typeface="+mn-ea"/>
                <a:cs typeface="Lucida Sans Unicode" panose="020B0602030504020204" pitchFamily="34" charset="0"/>
              </a:rPr>
              <a:t>Д      К</a:t>
            </a:r>
          </a:p>
        </p:txBody>
      </p:sp>
      <p:sp>
        <p:nvSpPr>
          <p:cNvPr id="13387" name="Line 75"/>
          <p:cNvSpPr>
            <a:spLocks noChangeShapeType="1"/>
          </p:cNvSpPr>
          <p:nvPr/>
        </p:nvSpPr>
        <p:spPr bwMode="auto">
          <a:xfrm flipH="1">
            <a:off x="9360824" y="2776612"/>
            <a:ext cx="492532" cy="653829"/>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88" name="Line 76"/>
          <p:cNvSpPr>
            <a:spLocks noChangeShapeType="1"/>
          </p:cNvSpPr>
          <p:nvPr/>
        </p:nvSpPr>
        <p:spPr bwMode="auto">
          <a:xfrm>
            <a:off x="8218784" y="2612435"/>
            <a:ext cx="2122783" cy="1441"/>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89" name="Line 77"/>
          <p:cNvSpPr>
            <a:spLocks noChangeShapeType="1"/>
          </p:cNvSpPr>
          <p:nvPr/>
        </p:nvSpPr>
        <p:spPr bwMode="auto">
          <a:xfrm>
            <a:off x="8218784" y="2612435"/>
            <a:ext cx="1440" cy="3266263"/>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90" name="Line 78"/>
          <p:cNvSpPr>
            <a:spLocks noChangeShapeType="1"/>
          </p:cNvSpPr>
          <p:nvPr/>
        </p:nvSpPr>
        <p:spPr bwMode="auto">
          <a:xfrm>
            <a:off x="8218784" y="5878697"/>
            <a:ext cx="2122783" cy="1441"/>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91" name="Line 79"/>
          <p:cNvSpPr>
            <a:spLocks noChangeShapeType="1"/>
          </p:cNvSpPr>
          <p:nvPr/>
        </p:nvSpPr>
        <p:spPr bwMode="auto">
          <a:xfrm>
            <a:off x="10341567" y="2612435"/>
            <a:ext cx="1440" cy="3266263"/>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92" name="Freeform 80"/>
          <p:cNvSpPr>
            <a:spLocks noChangeArrowheads="1"/>
          </p:cNvSpPr>
          <p:nvPr/>
        </p:nvSpPr>
        <p:spPr bwMode="auto">
          <a:xfrm>
            <a:off x="2177350" y="3918653"/>
            <a:ext cx="1143480" cy="1633131"/>
          </a:xfrm>
          <a:custGeom>
            <a:avLst/>
            <a:gdLst>
              <a:gd name="T0" fmla="*/ 1930 w 21600"/>
              <a:gd name="T1" fmla="*/ 7160 h 21600"/>
              <a:gd name="T2" fmla="*/ 5270 w 21600"/>
              <a:gd name="T3" fmla="*/ 1970 h 21600"/>
              <a:gd name="T4" fmla="*/ 6970 w 21600"/>
              <a:gd name="T5" fmla="*/ 2600 h 21600"/>
              <a:gd name="T6" fmla="*/ 9340 w 21600"/>
              <a:gd name="T7" fmla="*/ 650 h 21600"/>
              <a:gd name="T8" fmla="*/ 11210 w 21600"/>
              <a:gd name="T9" fmla="*/ 1700 h 21600"/>
              <a:gd name="T10" fmla="*/ 13150 w 21600"/>
              <a:gd name="T11" fmla="*/ 0 h 21600"/>
              <a:gd name="T12" fmla="*/ 14870 w 21600"/>
              <a:gd name="T13" fmla="*/ 1160 h 21600"/>
              <a:gd name="T14" fmla="*/ 16740 w 21600"/>
              <a:gd name="T15" fmla="*/ 0 h 21600"/>
              <a:gd name="T16" fmla="*/ 19110 w 21600"/>
              <a:gd name="T17" fmla="*/ 2710 h 21600"/>
              <a:gd name="T18" fmla="*/ 21060 w 21600"/>
              <a:gd name="T19" fmla="*/ 6220 h 21600"/>
              <a:gd name="T20" fmla="*/ 20830 w 21600"/>
              <a:gd name="T21" fmla="*/ 7660 h 21600"/>
              <a:gd name="T22" fmla="*/ 21600 w 21600"/>
              <a:gd name="T23" fmla="*/ 10460 h 21600"/>
              <a:gd name="T24" fmla="*/ 18650 w 21600"/>
              <a:gd name="T25" fmla="*/ 15010 h 21600"/>
              <a:gd name="T26" fmla="*/ 15770 w 21600"/>
              <a:gd name="T27" fmla="*/ 18920 h 21600"/>
              <a:gd name="T28" fmla="*/ 14240 w 21600"/>
              <a:gd name="T29" fmla="*/ 18310 h 21600"/>
              <a:gd name="T30" fmla="*/ 11000 w 21600"/>
              <a:gd name="T31" fmla="*/ 21600 h 21600"/>
              <a:gd name="T32" fmla="*/ 8210 w 21600"/>
              <a:gd name="T33" fmla="*/ 19510 h 21600"/>
              <a:gd name="T34" fmla="*/ 6240 w 21600"/>
              <a:gd name="T35" fmla="*/ 20290 h 21600"/>
              <a:gd name="T36" fmla="*/ 2900 w 21600"/>
              <a:gd name="T37" fmla="*/ 17640 h 21600"/>
              <a:gd name="T38" fmla="*/ 480 w 21600"/>
              <a:gd name="T39" fmla="*/ 14660 h 21600"/>
              <a:gd name="T40" fmla="*/ 1070 w 21600"/>
              <a:gd name="T41" fmla="*/ 12640 h 21600"/>
              <a:gd name="T42" fmla="*/ 0 w 21600"/>
              <a:gd name="T43" fmla="*/ 10120 h 21600"/>
              <a:gd name="T44" fmla="*/ 1930 w 21600"/>
              <a:gd name="T45" fmla="*/ 7160 h 21600"/>
              <a:gd name="T46" fmla="*/ 1930 w 21600"/>
              <a:gd name="T47" fmla="*/ 7160 h 21600"/>
              <a:gd name="T48" fmla="*/ 2090 w 21600"/>
              <a:gd name="T49" fmla="*/ 7920 h 21600"/>
              <a:gd name="T50" fmla="*/ 6970 w 21600"/>
              <a:gd name="T51" fmla="*/ 2600 h 21600"/>
              <a:gd name="T52" fmla="*/ 7670 w 21600"/>
              <a:gd name="T53" fmla="*/ 3310 h 21600"/>
              <a:gd name="T54" fmla="*/ 11210 w 21600"/>
              <a:gd name="T55" fmla="*/ 1700 h 21600"/>
              <a:gd name="T56" fmla="*/ 11030 w 21600"/>
              <a:gd name="T57" fmla="*/ 2400 h 21600"/>
              <a:gd name="T58" fmla="*/ 14870 w 21600"/>
              <a:gd name="T59" fmla="*/ 1160 h 21600"/>
              <a:gd name="T60" fmla="*/ 14540 w 21600"/>
              <a:gd name="T61" fmla="*/ 2010 h 21600"/>
              <a:gd name="T62" fmla="*/ 19110 w 21600"/>
              <a:gd name="T63" fmla="*/ 2710 h 21600"/>
              <a:gd name="T64" fmla="*/ 19190 w 21600"/>
              <a:gd name="T65" fmla="*/ 3380 h 21600"/>
              <a:gd name="T66" fmla="*/ 20830 w 21600"/>
              <a:gd name="T67" fmla="*/ 7660 h 21600"/>
              <a:gd name="T68" fmla="*/ 20110 w 21600"/>
              <a:gd name="T69" fmla="*/ 8990 h 21600"/>
              <a:gd name="T70" fmla="*/ 18660 w 21600"/>
              <a:gd name="T71" fmla="*/ 15010 h 21600"/>
              <a:gd name="T72" fmla="*/ 17000 w 21600"/>
              <a:gd name="T73" fmla="*/ 11450 h 21600"/>
              <a:gd name="T74" fmla="*/ 14240 w 21600"/>
              <a:gd name="T75" fmla="*/ 18310 h 21600"/>
              <a:gd name="T76" fmla="*/ 14370 w 21600"/>
              <a:gd name="T77" fmla="*/ 17360 h 21600"/>
              <a:gd name="T78" fmla="*/ 8220 w 21600"/>
              <a:gd name="T79" fmla="*/ 19510 h 21600"/>
              <a:gd name="T80" fmla="*/ 7860 w 21600"/>
              <a:gd name="T81" fmla="*/ 18640 h 21600"/>
              <a:gd name="T82" fmla="*/ 2900 w 21600"/>
              <a:gd name="T83" fmla="*/ 17640 h 21600"/>
              <a:gd name="T84" fmla="*/ 3460 w 21600"/>
              <a:gd name="T85" fmla="*/ 17450 h 21600"/>
              <a:gd name="T86" fmla="*/ 1070 w 21600"/>
              <a:gd name="T87" fmla="*/ 12640 h 21600"/>
              <a:gd name="T88" fmla="*/ 2330 w 21600"/>
              <a:gd name="T89" fmla="*/ 13040 h 21600"/>
              <a:gd name="T90" fmla="*/ 3000 w 21600"/>
              <a:gd name="T91" fmla="*/ 3320 h 21600"/>
              <a:gd name="T92" fmla="*/ 17110 w 21600"/>
              <a:gd name="T93" fmla="*/ 1733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T90" t="T91" r="T92" b="T93"/>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path>
              <a:path w="21600" h="21600" fill="none">
                <a:moveTo>
                  <a:pt x="1930" y="7160"/>
                </a:moveTo>
                <a:cubicBezTo>
                  <a:pt x="1950" y="7410"/>
                  <a:pt x="2040" y="7690"/>
                  <a:pt x="2090" y="7920"/>
                </a:cubicBezTo>
              </a:path>
              <a:path w="21600" h="21600" fill="none">
                <a:moveTo>
                  <a:pt x="6970" y="2600"/>
                </a:moveTo>
                <a:cubicBezTo>
                  <a:pt x="7200" y="2790"/>
                  <a:pt x="7480" y="3050"/>
                  <a:pt x="7670" y="3310"/>
                </a:cubicBezTo>
              </a:path>
              <a:path w="21600" h="21600" fill="none">
                <a:moveTo>
                  <a:pt x="11210" y="1700"/>
                </a:moveTo>
                <a:cubicBezTo>
                  <a:pt x="11130" y="1910"/>
                  <a:pt x="11080" y="2160"/>
                  <a:pt x="11030" y="2400"/>
                </a:cubicBezTo>
              </a:path>
              <a:path w="21600" h="21600" fill="none">
                <a:moveTo>
                  <a:pt x="14870" y="1160"/>
                </a:moveTo>
                <a:cubicBezTo>
                  <a:pt x="14720" y="1400"/>
                  <a:pt x="14640" y="1720"/>
                  <a:pt x="14540" y="2010"/>
                </a:cubicBezTo>
              </a:path>
              <a:path w="21600" h="21600" fill="none">
                <a:moveTo>
                  <a:pt x="19110" y="2710"/>
                </a:moveTo>
                <a:cubicBezTo>
                  <a:pt x="19130" y="2890"/>
                  <a:pt x="19230" y="3290"/>
                  <a:pt x="19190" y="3380"/>
                </a:cubicBezTo>
              </a:path>
              <a:path w="21600" h="21600" fill="none">
                <a:moveTo>
                  <a:pt x="20830" y="7660"/>
                </a:moveTo>
                <a:cubicBezTo>
                  <a:pt x="20660" y="8170"/>
                  <a:pt x="20430" y="8620"/>
                  <a:pt x="20110" y="8990"/>
                </a:cubicBezTo>
              </a:path>
              <a:path w="21600" h="21600" fill="none">
                <a:moveTo>
                  <a:pt x="18660" y="15010"/>
                </a:moveTo>
                <a:cubicBezTo>
                  <a:pt x="18740" y="14200"/>
                  <a:pt x="18280" y="12200"/>
                  <a:pt x="17000" y="11450"/>
                </a:cubicBezTo>
              </a:path>
              <a:path w="21600" h="21600" fill="none">
                <a:moveTo>
                  <a:pt x="14240" y="18310"/>
                </a:moveTo>
                <a:cubicBezTo>
                  <a:pt x="14320" y="17980"/>
                  <a:pt x="14350" y="17680"/>
                  <a:pt x="14370" y="17360"/>
                </a:cubicBezTo>
              </a:path>
              <a:path w="21600" h="21600" fill="none">
                <a:moveTo>
                  <a:pt x="8220" y="19510"/>
                </a:moveTo>
                <a:cubicBezTo>
                  <a:pt x="8060" y="19250"/>
                  <a:pt x="7960" y="18950"/>
                  <a:pt x="7860" y="18640"/>
                </a:cubicBezTo>
              </a:path>
              <a:path w="21600" h="21600" fill="none">
                <a:moveTo>
                  <a:pt x="2900" y="17640"/>
                </a:moveTo>
                <a:cubicBezTo>
                  <a:pt x="3090" y="17600"/>
                  <a:pt x="3280" y="17540"/>
                  <a:pt x="3460" y="17450"/>
                </a:cubicBezTo>
              </a:path>
              <a:path w="21600" h="21600" fill="none">
                <a:moveTo>
                  <a:pt x="1070" y="12640"/>
                </a:moveTo>
                <a:cubicBezTo>
                  <a:pt x="1400" y="12900"/>
                  <a:pt x="1780" y="13130"/>
                  <a:pt x="2330" y="13040"/>
                </a:cubicBezTo>
              </a:path>
            </a:pathLst>
          </a:custGeom>
          <a:solidFill>
            <a:srgbClr val="99CCFF"/>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93" name="Line 81"/>
          <p:cNvSpPr>
            <a:spLocks noChangeShapeType="1"/>
          </p:cNvSpPr>
          <p:nvPr/>
        </p:nvSpPr>
        <p:spPr bwMode="auto">
          <a:xfrm flipH="1">
            <a:off x="2502824" y="5551784"/>
            <a:ext cx="165618" cy="979303"/>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94" name="Line 82"/>
          <p:cNvSpPr>
            <a:spLocks noChangeShapeType="1"/>
          </p:cNvSpPr>
          <p:nvPr/>
        </p:nvSpPr>
        <p:spPr bwMode="auto">
          <a:xfrm>
            <a:off x="2992474" y="5389047"/>
            <a:ext cx="162738" cy="114348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95" name="Line 83"/>
          <p:cNvSpPr>
            <a:spLocks noChangeShapeType="1"/>
          </p:cNvSpPr>
          <p:nvPr/>
        </p:nvSpPr>
        <p:spPr bwMode="auto">
          <a:xfrm flipH="1">
            <a:off x="2011732" y="6368349"/>
            <a:ext cx="656709" cy="326915"/>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96" name="Line 84"/>
          <p:cNvSpPr>
            <a:spLocks noChangeShapeType="1"/>
          </p:cNvSpPr>
          <p:nvPr/>
        </p:nvSpPr>
        <p:spPr bwMode="auto">
          <a:xfrm>
            <a:off x="2992475" y="6531087"/>
            <a:ext cx="653829" cy="162737"/>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97" name="Line 85"/>
          <p:cNvSpPr>
            <a:spLocks noChangeShapeType="1"/>
          </p:cNvSpPr>
          <p:nvPr/>
        </p:nvSpPr>
        <p:spPr bwMode="auto">
          <a:xfrm flipV="1">
            <a:off x="2013172" y="6531087"/>
            <a:ext cx="816566" cy="165617"/>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98" name="Line 86"/>
          <p:cNvSpPr>
            <a:spLocks noChangeShapeType="1"/>
          </p:cNvSpPr>
          <p:nvPr/>
        </p:nvSpPr>
        <p:spPr bwMode="auto">
          <a:xfrm>
            <a:off x="2829738" y="6695264"/>
            <a:ext cx="816565" cy="144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399" name="Line 87"/>
          <p:cNvSpPr>
            <a:spLocks noChangeShapeType="1"/>
          </p:cNvSpPr>
          <p:nvPr/>
        </p:nvSpPr>
        <p:spPr bwMode="auto">
          <a:xfrm flipH="1">
            <a:off x="2665561" y="6531087"/>
            <a:ext cx="165617" cy="162737"/>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400" name="Line 88"/>
          <p:cNvSpPr>
            <a:spLocks noChangeShapeType="1"/>
          </p:cNvSpPr>
          <p:nvPr/>
        </p:nvSpPr>
        <p:spPr bwMode="auto">
          <a:xfrm flipH="1">
            <a:off x="2501384" y="6695264"/>
            <a:ext cx="329794" cy="162737"/>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401" name="Line 89"/>
          <p:cNvSpPr>
            <a:spLocks noChangeShapeType="1"/>
          </p:cNvSpPr>
          <p:nvPr/>
        </p:nvSpPr>
        <p:spPr bwMode="auto">
          <a:xfrm flipH="1">
            <a:off x="2502824" y="6695264"/>
            <a:ext cx="165618" cy="162737"/>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402" name="Line 90"/>
          <p:cNvSpPr>
            <a:spLocks noChangeShapeType="1"/>
          </p:cNvSpPr>
          <p:nvPr/>
        </p:nvSpPr>
        <p:spPr bwMode="auto">
          <a:xfrm>
            <a:off x="3156652" y="6368349"/>
            <a:ext cx="326915" cy="162738"/>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403" name="Line 91"/>
          <p:cNvSpPr>
            <a:spLocks noChangeShapeType="1"/>
          </p:cNvSpPr>
          <p:nvPr/>
        </p:nvSpPr>
        <p:spPr bwMode="auto">
          <a:xfrm>
            <a:off x="3156652" y="6531087"/>
            <a:ext cx="326915" cy="144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404" name="Line 92"/>
          <p:cNvSpPr>
            <a:spLocks noChangeShapeType="1"/>
          </p:cNvSpPr>
          <p:nvPr/>
        </p:nvSpPr>
        <p:spPr bwMode="auto">
          <a:xfrm flipH="1">
            <a:off x="2338646" y="6531087"/>
            <a:ext cx="165618" cy="162737"/>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405" name="Line 93"/>
          <p:cNvSpPr>
            <a:spLocks noChangeShapeType="1"/>
          </p:cNvSpPr>
          <p:nvPr/>
        </p:nvSpPr>
        <p:spPr bwMode="auto">
          <a:xfrm>
            <a:off x="2340087" y="6695264"/>
            <a:ext cx="326914" cy="144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406" name="Text Box 94"/>
          <p:cNvSpPr txBox="1">
            <a:spLocks noChangeArrowheads="1"/>
          </p:cNvSpPr>
          <p:nvPr/>
        </p:nvSpPr>
        <p:spPr bwMode="auto">
          <a:xfrm>
            <a:off x="3809041" y="4408304"/>
            <a:ext cx="1633131" cy="3758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tabLst>
                <a:tab pos="723900" algn="l"/>
                <a:tab pos="14478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Lst>
              <a:defRPr>
                <a:solidFill>
                  <a:srgbClr val="000000"/>
                </a:solidFill>
                <a:latin typeface="Arial" panose="020B0604020202020204" pitchFamily="34" charset="0"/>
                <a:cs typeface="Lucida Sans Unicode" panose="020B0602030504020204" pitchFamily="34" charset="0"/>
              </a:defRPr>
            </a:lvl5pPr>
            <a:lvl6pPr marL="15367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Lst>
              <a:defRPr>
                <a:solidFill>
                  <a:srgbClr val="000000"/>
                </a:solidFill>
                <a:latin typeface="Arial" panose="020B0604020202020204" pitchFamily="34" charset="0"/>
                <a:cs typeface="Lucida Sans Unicode" panose="020B0602030504020204" pitchFamily="34" charset="0"/>
              </a:defRPr>
            </a:lvl6pPr>
            <a:lvl7pPr marL="19939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Lst>
              <a:defRPr>
                <a:solidFill>
                  <a:srgbClr val="000000"/>
                </a:solidFill>
                <a:latin typeface="Arial" panose="020B0604020202020204" pitchFamily="34" charset="0"/>
                <a:cs typeface="Lucida Sans Unicode" panose="020B0602030504020204" pitchFamily="34" charset="0"/>
              </a:defRPr>
            </a:lvl7pPr>
            <a:lvl8pPr marL="24511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Lst>
              <a:defRPr>
                <a:solidFill>
                  <a:srgbClr val="000000"/>
                </a:solidFill>
                <a:latin typeface="Arial" panose="020B0604020202020204" pitchFamily="34" charset="0"/>
                <a:cs typeface="Lucida Sans Unicode" panose="020B0602030504020204" pitchFamily="34" charset="0"/>
              </a:defRPr>
            </a:lvl8pPr>
            <a:lvl9pPr marL="29083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Lst>
              <a:defRPr>
                <a:solidFill>
                  <a:srgbClr val="000000"/>
                </a:solidFill>
                <a:latin typeface="Arial" panose="020B0604020202020204" pitchFamily="34" charset="0"/>
                <a:cs typeface="Lucida Sans Unicode" panose="020B0602030504020204" pitchFamily="34" charset="0"/>
              </a:defRPr>
            </a:lvl9pPr>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tab pos="656722" algn="l"/>
                <a:tab pos="1313444" algn="l"/>
              </a:tabLst>
              <a:defRPr/>
            </a:pPr>
            <a:r>
              <a:rPr kumimoji="0" lang="en-GB" altLang="ru-RU" sz="1996" b="0" i="0" u="none" strike="noStrike" kern="1200" cap="none" spc="0" normalizeH="0" baseline="0" noProof="0" smtClean="0">
                <a:ln>
                  <a:noFill/>
                </a:ln>
                <a:solidFill>
                  <a:srgbClr val="E6FF00"/>
                </a:solidFill>
                <a:effectLst/>
                <a:uLnTx/>
                <a:uFillTx/>
                <a:latin typeface="Arial" panose="020B0604020202020204" pitchFamily="34" charset="0"/>
                <a:ea typeface="+mn-ea"/>
                <a:cs typeface="Lucida Sans Unicode" panose="020B0602030504020204" pitchFamily="34" charset="0"/>
              </a:rPr>
              <a:t>Д      К</a:t>
            </a:r>
          </a:p>
        </p:txBody>
      </p:sp>
      <p:sp>
        <p:nvSpPr>
          <p:cNvPr id="13407" name="Line 95"/>
          <p:cNvSpPr>
            <a:spLocks noChangeShapeType="1"/>
          </p:cNvSpPr>
          <p:nvPr/>
        </p:nvSpPr>
        <p:spPr bwMode="auto">
          <a:xfrm flipH="1">
            <a:off x="3807600" y="4408304"/>
            <a:ext cx="329795" cy="326914"/>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408" name="Line 96"/>
          <p:cNvSpPr>
            <a:spLocks noChangeShapeType="1"/>
          </p:cNvSpPr>
          <p:nvPr/>
        </p:nvSpPr>
        <p:spPr bwMode="auto">
          <a:xfrm flipH="1">
            <a:off x="3480686" y="6041435"/>
            <a:ext cx="656709" cy="48965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409" name="Text Box 97"/>
          <p:cNvSpPr txBox="1">
            <a:spLocks noChangeArrowheads="1"/>
          </p:cNvSpPr>
          <p:nvPr/>
        </p:nvSpPr>
        <p:spPr bwMode="auto">
          <a:xfrm>
            <a:off x="4135955" y="5878698"/>
            <a:ext cx="489651" cy="4046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defRPr/>
            </a:pPr>
            <a:r>
              <a:rPr kumimoji="0" lang="en-GB" altLang="ru-RU" sz="2177" b="0" i="0" u="none" strike="noStrike" kern="1200" cap="none" spc="0" normalizeH="0" baseline="0" noProof="0" smtClean="0">
                <a:ln>
                  <a:noFill/>
                </a:ln>
                <a:solidFill>
                  <a:srgbClr val="E6FF00"/>
                </a:solidFill>
                <a:effectLst/>
                <a:uLnTx/>
                <a:uFillTx/>
                <a:latin typeface="Arial" panose="020B0604020202020204" pitchFamily="34" charset="0"/>
                <a:ea typeface="+mn-ea"/>
                <a:cs typeface="Lucida Sans Unicode" panose="020B0602030504020204" pitchFamily="34" charset="0"/>
              </a:rPr>
              <a:t>?</a:t>
            </a:r>
          </a:p>
        </p:txBody>
      </p:sp>
      <p:sp>
        <p:nvSpPr>
          <p:cNvPr id="13410" name="Line 98"/>
          <p:cNvSpPr>
            <a:spLocks noChangeShapeType="1"/>
          </p:cNvSpPr>
          <p:nvPr/>
        </p:nvSpPr>
        <p:spPr bwMode="auto">
          <a:xfrm>
            <a:off x="1850435" y="3755915"/>
            <a:ext cx="3102086" cy="1441"/>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411" name="Line 99"/>
          <p:cNvSpPr>
            <a:spLocks noChangeShapeType="1"/>
          </p:cNvSpPr>
          <p:nvPr/>
        </p:nvSpPr>
        <p:spPr bwMode="auto">
          <a:xfrm>
            <a:off x="1850435" y="3755915"/>
            <a:ext cx="1440" cy="3102086"/>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412" name="Line 100"/>
          <p:cNvSpPr>
            <a:spLocks noChangeShapeType="1"/>
          </p:cNvSpPr>
          <p:nvPr/>
        </p:nvSpPr>
        <p:spPr bwMode="auto">
          <a:xfrm>
            <a:off x="4952521" y="3755915"/>
            <a:ext cx="1440" cy="3102086"/>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3413" name="Text Box 101"/>
          <p:cNvSpPr txBox="1">
            <a:spLocks noChangeArrowheads="1"/>
          </p:cNvSpPr>
          <p:nvPr/>
        </p:nvSpPr>
        <p:spPr bwMode="auto">
          <a:xfrm>
            <a:off x="5279434" y="4851870"/>
            <a:ext cx="2776612" cy="933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tabLst>
                <a:tab pos="723900" algn="l"/>
                <a:tab pos="1447800" algn="l"/>
                <a:tab pos="2171700" algn="l"/>
                <a:tab pos="28956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Lst>
              <a:defRPr>
                <a:solidFill>
                  <a:srgbClr val="000000"/>
                </a:solidFill>
                <a:latin typeface="Arial" panose="020B0604020202020204" pitchFamily="34" charset="0"/>
                <a:cs typeface="Lucida Sans Unicode" panose="020B0602030504020204" pitchFamily="34" charset="0"/>
              </a:defRPr>
            </a:lvl5pPr>
            <a:lvl6pPr marL="15367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Lst>
              <a:defRPr>
                <a:solidFill>
                  <a:srgbClr val="000000"/>
                </a:solidFill>
                <a:latin typeface="Arial" panose="020B0604020202020204" pitchFamily="34" charset="0"/>
                <a:cs typeface="Lucida Sans Unicode" panose="020B0602030504020204" pitchFamily="34" charset="0"/>
              </a:defRPr>
            </a:lvl6pPr>
            <a:lvl7pPr marL="19939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Lst>
              <a:defRPr>
                <a:solidFill>
                  <a:srgbClr val="000000"/>
                </a:solidFill>
                <a:latin typeface="Arial" panose="020B0604020202020204" pitchFamily="34" charset="0"/>
                <a:cs typeface="Lucida Sans Unicode" panose="020B0602030504020204" pitchFamily="34" charset="0"/>
              </a:defRPr>
            </a:lvl7pPr>
            <a:lvl8pPr marL="24511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Lst>
              <a:defRPr>
                <a:solidFill>
                  <a:srgbClr val="000000"/>
                </a:solidFill>
                <a:latin typeface="Arial" panose="020B0604020202020204" pitchFamily="34" charset="0"/>
                <a:cs typeface="Lucida Sans Unicode" panose="020B0602030504020204" pitchFamily="34" charset="0"/>
              </a:defRPr>
            </a:lvl8pPr>
            <a:lvl9pPr marL="29083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Lst>
              <a:defRPr>
                <a:solidFill>
                  <a:srgbClr val="000000"/>
                </a:solidFill>
                <a:latin typeface="Arial" panose="020B0604020202020204" pitchFamily="34" charset="0"/>
                <a:cs typeface="Lucida Sans Unicode" panose="020B0602030504020204" pitchFamily="34" charset="0"/>
              </a:defRPr>
            </a:lvl9pPr>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tab pos="656722" algn="l"/>
                <a:tab pos="1313444" algn="l"/>
                <a:tab pos="1970166" algn="l"/>
                <a:tab pos="2626888" algn="l"/>
              </a:tabLst>
              <a:defRPr/>
            </a:pPr>
            <a:r>
              <a:rPr kumimoji="0" lang="en-GB" altLang="ru-RU" sz="1452" b="0" i="0" u="none" strike="noStrike" kern="1200" cap="none" spc="0" normalizeH="0" baseline="0" noProof="0" smtClean="0">
                <a:ln>
                  <a:noFill/>
                </a:ln>
                <a:solidFill>
                  <a:srgbClr val="23FF23"/>
                </a:solidFill>
                <a:effectLst/>
                <a:uLnTx/>
                <a:uFillTx/>
                <a:latin typeface="Arial" panose="020B0604020202020204" pitchFamily="34" charset="0"/>
                <a:ea typeface="+mn-ea"/>
                <a:cs typeface="Lucida Sans Unicode" panose="020B0602030504020204" pitchFamily="34" charset="0"/>
              </a:rPr>
              <a:t>Подвал, семья, столб, стол,</a:t>
            </a:r>
          </a:p>
          <a:p>
            <a:pPr marL="0" marR="0" lvl="0" indent="0" algn="l" defTabSz="407571" rtl="0" eaLnBrk="1" fontAlgn="base" latinLnBrk="0" hangingPunct="0">
              <a:lnSpc>
                <a:spcPct val="97000"/>
              </a:lnSpc>
              <a:spcBef>
                <a:spcPct val="0"/>
              </a:spcBef>
              <a:spcAft>
                <a:spcPct val="0"/>
              </a:spcAft>
              <a:buClr>
                <a:srgbClr val="000000"/>
              </a:buClr>
              <a:buSzPct val="45000"/>
              <a:buFontTx/>
              <a:buNone/>
              <a:tabLst>
                <a:tab pos="656722" algn="l"/>
                <a:tab pos="1313444" algn="l"/>
                <a:tab pos="1970166" algn="l"/>
                <a:tab pos="2626888" algn="l"/>
              </a:tabLst>
              <a:defRPr/>
            </a:pPr>
            <a:r>
              <a:rPr kumimoji="0" lang="en-GB" altLang="ru-RU" sz="1452" b="0" i="0" u="none" strike="noStrike" kern="1200" cap="none" spc="0" normalizeH="0" baseline="0" noProof="0" smtClean="0">
                <a:ln>
                  <a:noFill/>
                </a:ln>
                <a:solidFill>
                  <a:srgbClr val="23FF23"/>
                </a:solidFill>
                <a:effectLst/>
                <a:uLnTx/>
                <a:uFillTx/>
                <a:latin typeface="Arial" panose="020B0604020202020204" pitchFamily="34" charset="0"/>
                <a:ea typeface="+mn-ea"/>
                <a:cs typeface="Lucida Sans Unicode" panose="020B0602030504020204" pitchFamily="34" charset="0"/>
              </a:rPr>
              <a:t>Гроза, точка, луч, круг, куб, корень.</a:t>
            </a:r>
          </a:p>
        </p:txBody>
      </p:sp>
    </p:spTree>
    <p:extLst>
      <p:ext uri="{BB962C8B-B14F-4D97-AF65-F5344CB8AC3E}">
        <p14:creationId xmlns:p14="http://schemas.microsoft.com/office/powerpoint/2010/main" val="289342631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fill="hold" nodeType="withEffect">
                                  <p:stCondLst>
                                    <p:cond delay="0"/>
                                  </p:stCondLst>
                                  <p:childTnLst>
                                    <p:set>
                                      <p:cBhvr additive="repl">
                                        <p:cTn id="6" dur="3" fill="hold">
                                          <p:stCondLst>
                                            <p:cond delay="0"/>
                                          </p:stCondLst>
                                        </p:cTn>
                                        <p:tgtEl>
                                          <p:spTgt spid="13413">
                                            <p:txEl>
                                              <p:pRg st="0" end="0"/>
                                            </p:txEl>
                                          </p:spTgt>
                                        </p:tgtEl>
                                        <p:attrNameLst>
                                          <p:attrName>style.visibility</p:attrName>
                                        </p:attrNameLst>
                                      </p:cBhvr>
                                      <p:to>
                                        <p:strVal val="visible"/>
                                      </p:to>
                                    </p:set>
                                    <p:animEffect transition="in" filter="fade">
                                      <p:cBhvr additive="repl">
                                        <p:cTn id="7" dur="3000"/>
                                        <p:tgtEl>
                                          <p:spTgt spid="13413">
                                            <p:txEl>
                                              <p:pRg st="0" end="0"/>
                                            </p:txEl>
                                          </p:spTgt>
                                        </p:tgtEl>
                                      </p:cBhvr>
                                    </p:animEffect>
                                    <p:anim calcmode="lin" valueType="num">
                                      <p:cBhvr additive="repl">
                                        <p:cTn id="8" dur="3000" fill="hold"/>
                                        <p:tgtEl>
                                          <p:spTgt spid="13413">
                                            <p:txEl>
                                              <p:pRg st="0" end="0"/>
                                            </p:txEl>
                                          </p:spTgt>
                                        </p:tgtEl>
                                        <p:attrNameLst>
                                          <p:attrName>ppt_x</p:attrName>
                                        </p:attrNameLst>
                                      </p:cBhvr>
                                      <p:tavLst>
                                        <p:tav tm="100000">
                                          <p:val>
                                            <p:strVal val="#ppt_x"/>
                                          </p:val>
                                        </p:tav>
                                        <p:tav>
                                          <p:val>
                                            <p:strVal val="#ppt_x"/>
                                          </p:val>
                                        </p:tav>
                                      </p:tavLst>
                                    </p:anim>
                                    <p:anim calcmode="lin" valueType="num">
                                      <p:cBhvr additive="repl">
                                        <p:cTn id="9" dur="3000" fill="hold"/>
                                        <p:tgtEl>
                                          <p:spTgt spid="13413">
                                            <p:txEl>
                                              <p:pRg st="0" end="0"/>
                                            </p:txEl>
                                          </p:spTgt>
                                        </p:tgtEl>
                                        <p:attrNameLst>
                                          <p:attrName>ppt_y</p:attrName>
                                        </p:attrNameLst>
                                      </p:cBhvr>
                                      <p:tavLst>
                                        <p:tav tm="100000">
                                          <p:val>
                                            <p:strVal val="#ppt_y+.1"/>
                                          </p:val>
                                        </p:tav>
                                        <p:tav>
                                          <p:val>
                                            <p:strVal val="#ppt_y"/>
                                          </p:val>
                                        </p:tav>
                                      </p:tavLst>
                                    </p:anim>
                                  </p:childTnLst>
                                </p:cTn>
                              </p:par>
                              <p:par>
                                <p:cTn id="10" presetID="42" presetClass="entr" fill="hold" nodeType="withEffect">
                                  <p:stCondLst>
                                    <p:cond delay="0"/>
                                  </p:stCondLst>
                                  <p:childTnLst>
                                    <p:set>
                                      <p:cBhvr additive="repl">
                                        <p:cTn id="11" dur="3" fill="hold">
                                          <p:stCondLst>
                                            <p:cond delay="0"/>
                                          </p:stCondLst>
                                        </p:cTn>
                                        <p:tgtEl>
                                          <p:spTgt spid="13413">
                                            <p:txEl>
                                              <p:pRg st="1" end="1"/>
                                            </p:txEl>
                                          </p:spTgt>
                                        </p:tgtEl>
                                        <p:attrNameLst>
                                          <p:attrName>style.visibility</p:attrName>
                                        </p:attrNameLst>
                                      </p:cBhvr>
                                      <p:to>
                                        <p:strVal val="visible"/>
                                      </p:to>
                                    </p:set>
                                    <p:animEffect transition="in" filter="fade">
                                      <p:cBhvr additive="repl">
                                        <p:cTn id="12" dur="3000"/>
                                        <p:tgtEl>
                                          <p:spTgt spid="13413">
                                            <p:txEl>
                                              <p:pRg st="1" end="1"/>
                                            </p:txEl>
                                          </p:spTgt>
                                        </p:tgtEl>
                                      </p:cBhvr>
                                    </p:animEffect>
                                    <p:anim calcmode="lin" valueType="num">
                                      <p:cBhvr additive="repl">
                                        <p:cTn id="13" dur="3000" fill="hold"/>
                                        <p:tgtEl>
                                          <p:spTgt spid="13413">
                                            <p:txEl>
                                              <p:pRg st="1" end="1"/>
                                            </p:txEl>
                                          </p:spTgt>
                                        </p:tgtEl>
                                        <p:attrNameLst>
                                          <p:attrName>ppt_x</p:attrName>
                                        </p:attrNameLst>
                                      </p:cBhvr>
                                      <p:tavLst>
                                        <p:tav tm="100000">
                                          <p:val>
                                            <p:strVal val="#ppt_x"/>
                                          </p:val>
                                        </p:tav>
                                        <p:tav>
                                          <p:val>
                                            <p:strVal val="#ppt_x"/>
                                          </p:val>
                                        </p:tav>
                                      </p:tavLst>
                                    </p:anim>
                                    <p:anim calcmode="lin" valueType="num">
                                      <p:cBhvr additive="repl">
                                        <p:cTn id="14" dur="3000" fill="hold"/>
                                        <p:tgtEl>
                                          <p:spTgt spid="13413">
                                            <p:txEl>
                                              <p:pRg st="1" end="1"/>
                                            </p:txEl>
                                          </p:spTgt>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3319390" y="489652"/>
            <a:ext cx="6205611" cy="4406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6386" name="Text Box 2"/>
          <p:cNvSpPr txBox="1">
            <a:spLocks noChangeArrowheads="1"/>
          </p:cNvSpPr>
          <p:nvPr/>
        </p:nvSpPr>
        <p:spPr bwMode="auto">
          <a:xfrm>
            <a:off x="2502824" y="326916"/>
            <a:ext cx="6858000" cy="404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Lucida Sans Unicode" panose="020B0602030504020204" pitchFamily="34" charset="0"/>
              </a:defRPr>
            </a:lvl5pPr>
            <a:lvl6pPr marL="15367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Lucida Sans Unicode" panose="020B0602030504020204" pitchFamily="34" charset="0"/>
              </a:defRPr>
            </a:lvl6pPr>
            <a:lvl7pPr marL="19939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Lucida Sans Unicode" panose="020B0602030504020204" pitchFamily="34" charset="0"/>
              </a:defRPr>
            </a:lvl7pPr>
            <a:lvl8pPr marL="24511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Lucida Sans Unicode" panose="020B0602030504020204" pitchFamily="34" charset="0"/>
              </a:defRPr>
            </a:lvl8pPr>
            <a:lvl9pPr marL="29083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Lucida Sans Unicode" panose="020B0602030504020204" pitchFamily="34" charset="0"/>
              </a:defRPr>
            </a:lvl9pPr>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tab pos="656722" algn="l"/>
                <a:tab pos="1313444" algn="l"/>
                <a:tab pos="1970166" algn="l"/>
                <a:tab pos="2626888" algn="l"/>
                <a:tab pos="3283610" algn="l"/>
                <a:tab pos="3940332" algn="l"/>
                <a:tab pos="4597055" algn="l"/>
                <a:tab pos="5253777" algn="l"/>
                <a:tab pos="5910499" algn="l"/>
                <a:tab pos="6567221" algn="l"/>
              </a:tabLst>
              <a:defRPr/>
            </a:pPr>
            <a:r>
              <a:rPr kumimoji="0" lang="en-GB" altLang="ru-RU" sz="2177" b="0" i="0" u="none" strike="noStrike" kern="1200" cap="none" spc="0" normalizeH="0" baseline="0" noProof="0" smtClean="0">
                <a:ln>
                  <a:noFill/>
                </a:ln>
                <a:solidFill>
                  <a:srgbClr val="CCCC00"/>
                </a:solidFill>
                <a:effectLst/>
                <a:uLnTx/>
                <a:uFillTx/>
                <a:latin typeface="Arial" panose="020B0604020202020204" pitchFamily="34" charset="0"/>
                <a:ea typeface="+mn-ea"/>
                <a:cs typeface="Lucida Sans Unicode" panose="020B0602030504020204" pitchFamily="34" charset="0"/>
              </a:rPr>
              <a:t>              Арифметические ребусы </a:t>
            </a:r>
          </a:p>
        </p:txBody>
      </p:sp>
      <p:sp>
        <p:nvSpPr>
          <p:cNvPr id="16387" name="Text Box 3"/>
          <p:cNvSpPr txBox="1">
            <a:spLocks noChangeArrowheads="1"/>
          </p:cNvSpPr>
          <p:nvPr/>
        </p:nvSpPr>
        <p:spPr bwMode="auto">
          <a:xfrm>
            <a:off x="2340087" y="822327"/>
            <a:ext cx="7022177" cy="3911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Lucida Sans Unicode" panose="020B0602030504020204" pitchFamily="34" charset="0"/>
              </a:defRPr>
            </a:lvl5pPr>
            <a:lvl6pPr marL="15367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Lucida Sans Unicode" panose="020B0602030504020204" pitchFamily="34" charset="0"/>
              </a:defRPr>
            </a:lvl6pPr>
            <a:lvl7pPr marL="19939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Lucida Sans Unicode" panose="020B0602030504020204" pitchFamily="34" charset="0"/>
              </a:defRPr>
            </a:lvl7pPr>
            <a:lvl8pPr marL="24511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Lucida Sans Unicode" panose="020B0602030504020204" pitchFamily="34" charset="0"/>
              </a:defRPr>
            </a:lvl8pPr>
            <a:lvl9pPr marL="29083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Lucida Sans Unicode" panose="020B0602030504020204" pitchFamily="34" charset="0"/>
              </a:defRPr>
            </a:lvl9pPr>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tab pos="656722" algn="l"/>
                <a:tab pos="1313444" algn="l"/>
                <a:tab pos="1970166" algn="l"/>
                <a:tab pos="2626888" algn="l"/>
                <a:tab pos="3283610" algn="l"/>
                <a:tab pos="3940332" algn="l"/>
                <a:tab pos="4597055" algn="l"/>
                <a:tab pos="5253777" algn="l"/>
                <a:tab pos="5910499" algn="l"/>
                <a:tab pos="6567221" algn="l"/>
              </a:tabLst>
              <a:defRPr/>
            </a:pPr>
            <a:r>
              <a:rPr kumimoji="0" lang="en-GB" altLang="ru-RU" sz="1996" b="0" i="0" u="none" strike="noStrike" kern="1200" cap="none" spc="0" normalizeH="0" baseline="0" noProof="0" smtClean="0">
                <a:ln>
                  <a:noFill/>
                </a:ln>
                <a:solidFill>
                  <a:srgbClr val="E6FF00"/>
                </a:solidFill>
                <a:effectLst/>
                <a:uLnTx/>
                <a:uFillTx/>
                <a:latin typeface="Arial" panose="020B0604020202020204" pitchFamily="34" charset="0"/>
                <a:ea typeface="+mn-ea"/>
                <a:cs typeface="Lucida Sans Unicode" panose="020B0602030504020204" pitchFamily="34" charset="0"/>
              </a:rPr>
              <a:t>Заменить каждую букву (фигуру) цифрой, чтобы получилось верное математическое равенство.</a:t>
            </a:r>
          </a:p>
          <a:p>
            <a:pPr marL="0" marR="0" lvl="0" indent="0" algn="l" defTabSz="407571" rtl="0" eaLnBrk="1" fontAlgn="base" latinLnBrk="0" hangingPunct="0">
              <a:lnSpc>
                <a:spcPct val="97000"/>
              </a:lnSpc>
              <a:spcBef>
                <a:spcPct val="0"/>
              </a:spcBef>
              <a:spcAft>
                <a:spcPct val="0"/>
              </a:spcAft>
              <a:buClr>
                <a:srgbClr val="000000"/>
              </a:buClr>
              <a:buSzPct val="45000"/>
              <a:buFontTx/>
              <a:buNone/>
              <a:tabLst>
                <a:tab pos="656722" algn="l"/>
                <a:tab pos="1313444" algn="l"/>
                <a:tab pos="1970166" algn="l"/>
                <a:tab pos="2626888" algn="l"/>
                <a:tab pos="3283610" algn="l"/>
                <a:tab pos="3940332" algn="l"/>
                <a:tab pos="4597055" algn="l"/>
                <a:tab pos="5253777" algn="l"/>
                <a:tab pos="5910499" algn="l"/>
                <a:tab pos="6567221" algn="l"/>
              </a:tabLst>
              <a:defRPr/>
            </a:pPr>
            <a:endParaRPr kumimoji="0" lang="en-GB" altLang="ru-RU" sz="1996" b="0" i="0" u="none" strike="noStrike" kern="1200" cap="none" spc="0" normalizeH="0" baseline="0" noProof="0" smtClean="0">
              <a:ln>
                <a:noFill/>
              </a:ln>
              <a:solidFill>
                <a:srgbClr val="E6FF00"/>
              </a:solidFill>
              <a:effectLst/>
              <a:uLnTx/>
              <a:uFillTx/>
              <a:latin typeface="Arial" panose="020B0604020202020204" pitchFamily="34" charset="0"/>
              <a:ea typeface="+mn-ea"/>
              <a:cs typeface="Lucida Sans Unicode" panose="020B0602030504020204" pitchFamily="34" charset="0"/>
            </a:endParaRPr>
          </a:p>
          <a:p>
            <a:pPr marL="0" marR="0" lvl="0" indent="0" algn="l" defTabSz="407571" rtl="0" eaLnBrk="1" fontAlgn="base" latinLnBrk="0" hangingPunct="0">
              <a:lnSpc>
                <a:spcPct val="97000"/>
              </a:lnSpc>
              <a:spcBef>
                <a:spcPct val="0"/>
              </a:spcBef>
              <a:spcAft>
                <a:spcPct val="0"/>
              </a:spcAft>
              <a:buClr>
                <a:srgbClr val="000000"/>
              </a:buClr>
              <a:buSzPct val="45000"/>
              <a:buFontTx/>
              <a:buNone/>
              <a:tabLst>
                <a:tab pos="656722" algn="l"/>
                <a:tab pos="1313444" algn="l"/>
                <a:tab pos="1970166" algn="l"/>
                <a:tab pos="2626888" algn="l"/>
                <a:tab pos="3283610" algn="l"/>
                <a:tab pos="3940332" algn="l"/>
                <a:tab pos="4597055" algn="l"/>
                <a:tab pos="5253777" algn="l"/>
                <a:tab pos="5910499" algn="l"/>
                <a:tab pos="6567221" algn="l"/>
              </a:tabLst>
              <a:defRPr/>
            </a:pPr>
            <a:endParaRPr kumimoji="0" lang="en-GB" altLang="ru-RU" sz="1996" b="0" i="0" u="none" strike="noStrike" kern="1200" cap="none" spc="0" normalizeH="0" baseline="0" noProof="0" smtClean="0">
              <a:ln>
                <a:noFill/>
              </a:ln>
              <a:solidFill>
                <a:srgbClr val="E6FF00"/>
              </a:solidFill>
              <a:effectLst/>
              <a:uLnTx/>
              <a:uFillTx/>
              <a:latin typeface="Arial" panose="020B0604020202020204" pitchFamily="34" charset="0"/>
              <a:ea typeface="+mn-ea"/>
              <a:cs typeface="Lucida Sans Unicode" panose="020B0602030504020204" pitchFamily="34" charset="0"/>
            </a:endParaRPr>
          </a:p>
          <a:p>
            <a:pPr marL="0" marR="0" lvl="0" indent="0" algn="l" defTabSz="407571" rtl="0" eaLnBrk="1" fontAlgn="base" latinLnBrk="0" hangingPunct="0">
              <a:lnSpc>
                <a:spcPct val="97000"/>
              </a:lnSpc>
              <a:spcBef>
                <a:spcPct val="0"/>
              </a:spcBef>
              <a:spcAft>
                <a:spcPct val="0"/>
              </a:spcAft>
              <a:buClr>
                <a:srgbClr val="000000"/>
              </a:buClr>
              <a:buSzPct val="45000"/>
              <a:buFontTx/>
              <a:buNone/>
              <a:tabLst>
                <a:tab pos="656722" algn="l"/>
                <a:tab pos="1313444" algn="l"/>
                <a:tab pos="1970166" algn="l"/>
                <a:tab pos="2626888" algn="l"/>
                <a:tab pos="3283610" algn="l"/>
                <a:tab pos="3940332" algn="l"/>
                <a:tab pos="4597055" algn="l"/>
                <a:tab pos="5253777" algn="l"/>
                <a:tab pos="5910499" algn="l"/>
                <a:tab pos="6567221" algn="l"/>
              </a:tabLst>
              <a:defRPr/>
            </a:pPr>
            <a:endParaRPr kumimoji="0" lang="en-GB" altLang="ru-RU" sz="1996" b="0" i="0" u="none" strike="noStrike" kern="1200" cap="none" spc="0" normalizeH="0" baseline="0" noProof="0" smtClean="0">
              <a:ln>
                <a:noFill/>
              </a:ln>
              <a:solidFill>
                <a:srgbClr val="E6FF00"/>
              </a:solidFill>
              <a:effectLst/>
              <a:uLnTx/>
              <a:uFillTx/>
              <a:latin typeface="Arial" panose="020B0604020202020204" pitchFamily="34" charset="0"/>
              <a:ea typeface="+mn-ea"/>
              <a:cs typeface="Lucida Sans Unicode" panose="020B0602030504020204" pitchFamily="34" charset="0"/>
            </a:endParaRPr>
          </a:p>
          <a:p>
            <a:pPr marL="0" marR="0" lvl="0" indent="0" algn="l" defTabSz="407571" rtl="0" eaLnBrk="1" fontAlgn="base" latinLnBrk="0" hangingPunct="0">
              <a:lnSpc>
                <a:spcPct val="97000"/>
              </a:lnSpc>
              <a:spcBef>
                <a:spcPct val="0"/>
              </a:spcBef>
              <a:spcAft>
                <a:spcPct val="0"/>
              </a:spcAft>
              <a:buClr>
                <a:srgbClr val="000000"/>
              </a:buClr>
              <a:buSzPct val="45000"/>
              <a:buFontTx/>
              <a:buNone/>
              <a:tabLst>
                <a:tab pos="656722" algn="l"/>
                <a:tab pos="1313444" algn="l"/>
                <a:tab pos="1970166" algn="l"/>
                <a:tab pos="2626888" algn="l"/>
                <a:tab pos="3283610" algn="l"/>
                <a:tab pos="3940332" algn="l"/>
                <a:tab pos="4597055" algn="l"/>
                <a:tab pos="5253777" algn="l"/>
                <a:tab pos="5910499" algn="l"/>
                <a:tab pos="6567221" algn="l"/>
              </a:tabLst>
              <a:defRPr/>
            </a:pPr>
            <a:endParaRPr kumimoji="0" lang="en-GB" altLang="ru-RU" sz="1996" b="0" i="0" u="none" strike="noStrike" kern="1200" cap="none" spc="0" normalizeH="0" baseline="0" noProof="0" smtClean="0">
              <a:ln>
                <a:noFill/>
              </a:ln>
              <a:solidFill>
                <a:srgbClr val="E6FF00"/>
              </a:solidFill>
              <a:effectLst/>
              <a:uLnTx/>
              <a:uFillTx/>
              <a:latin typeface="Arial" panose="020B0604020202020204" pitchFamily="34" charset="0"/>
              <a:ea typeface="+mn-ea"/>
              <a:cs typeface="Lucida Sans Unicode" panose="020B0602030504020204" pitchFamily="34" charset="0"/>
            </a:endParaRPr>
          </a:p>
          <a:p>
            <a:pPr marL="0" marR="0" lvl="0" indent="0" algn="l" defTabSz="407571" rtl="0" eaLnBrk="1" fontAlgn="base" latinLnBrk="0" hangingPunct="0">
              <a:lnSpc>
                <a:spcPct val="97000"/>
              </a:lnSpc>
              <a:spcBef>
                <a:spcPct val="0"/>
              </a:spcBef>
              <a:spcAft>
                <a:spcPct val="0"/>
              </a:spcAft>
              <a:buClr>
                <a:srgbClr val="000000"/>
              </a:buClr>
              <a:buSzPct val="45000"/>
              <a:buFontTx/>
              <a:buNone/>
              <a:tabLst>
                <a:tab pos="656722" algn="l"/>
                <a:tab pos="1313444" algn="l"/>
                <a:tab pos="1970166" algn="l"/>
                <a:tab pos="2626888" algn="l"/>
                <a:tab pos="3283610" algn="l"/>
                <a:tab pos="3940332" algn="l"/>
                <a:tab pos="4597055" algn="l"/>
                <a:tab pos="5253777" algn="l"/>
                <a:tab pos="5910499" algn="l"/>
                <a:tab pos="6567221" algn="l"/>
              </a:tabLst>
              <a:defRPr/>
            </a:pPr>
            <a:endParaRPr kumimoji="0" lang="en-GB" altLang="ru-RU" sz="1996" b="0" i="0" u="none" strike="noStrike" kern="1200" cap="none" spc="0" normalizeH="0" baseline="0" noProof="0" smtClean="0">
              <a:ln>
                <a:noFill/>
              </a:ln>
              <a:solidFill>
                <a:srgbClr val="E6FF00"/>
              </a:solidFill>
              <a:effectLst/>
              <a:uLnTx/>
              <a:uFillTx/>
              <a:latin typeface="Arial" panose="020B0604020202020204" pitchFamily="34" charset="0"/>
              <a:ea typeface="+mn-ea"/>
              <a:cs typeface="Lucida Sans Unicode" panose="020B0602030504020204" pitchFamily="34" charset="0"/>
            </a:endParaRPr>
          </a:p>
          <a:p>
            <a:pPr marL="0" marR="0" lvl="0" indent="0" algn="l" defTabSz="407571" rtl="0" eaLnBrk="1" fontAlgn="base" latinLnBrk="0" hangingPunct="0">
              <a:lnSpc>
                <a:spcPct val="97000"/>
              </a:lnSpc>
              <a:spcBef>
                <a:spcPct val="0"/>
              </a:spcBef>
              <a:spcAft>
                <a:spcPct val="0"/>
              </a:spcAft>
              <a:buClr>
                <a:srgbClr val="000000"/>
              </a:buClr>
              <a:buSzPct val="45000"/>
              <a:buFontTx/>
              <a:buNone/>
              <a:tabLst>
                <a:tab pos="656722" algn="l"/>
                <a:tab pos="1313444" algn="l"/>
                <a:tab pos="1970166" algn="l"/>
                <a:tab pos="2626888" algn="l"/>
                <a:tab pos="3283610" algn="l"/>
                <a:tab pos="3940332" algn="l"/>
                <a:tab pos="4597055" algn="l"/>
                <a:tab pos="5253777" algn="l"/>
                <a:tab pos="5910499" algn="l"/>
                <a:tab pos="6567221" algn="l"/>
              </a:tabLst>
              <a:defRPr/>
            </a:pPr>
            <a:endParaRPr kumimoji="0" lang="en-GB" altLang="ru-RU" sz="1996" b="0" i="0" u="none" strike="noStrike" kern="1200" cap="none" spc="0" normalizeH="0" baseline="0" noProof="0" smtClean="0">
              <a:ln>
                <a:noFill/>
              </a:ln>
              <a:solidFill>
                <a:srgbClr val="E6FF00"/>
              </a:solidFill>
              <a:effectLst/>
              <a:uLnTx/>
              <a:uFillTx/>
              <a:latin typeface="Arial" panose="020B0604020202020204" pitchFamily="34" charset="0"/>
              <a:ea typeface="+mn-ea"/>
              <a:cs typeface="Lucida Sans Unicode" panose="020B0602030504020204" pitchFamily="34" charset="0"/>
            </a:endParaRPr>
          </a:p>
          <a:p>
            <a:pPr marL="0" marR="0" lvl="0" indent="0" algn="l" defTabSz="407571" rtl="0" eaLnBrk="1" fontAlgn="base" latinLnBrk="0" hangingPunct="0">
              <a:lnSpc>
                <a:spcPct val="97000"/>
              </a:lnSpc>
              <a:spcBef>
                <a:spcPct val="0"/>
              </a:spcBef>
              <a:spcAft>
                <a:spcPct val="0"/>
              </a:spcAft>
              <a:buClr>
                <a:srgbClr val="000000"/>
              </a:buClr>
              <a:buSzPct val="45000"/>
              <a:buFontTx/>
              <a:buNone/>
              <a:tabLst>
                <a:tab pos="656722" algn="l"/>
                <a:tab pos="1313444" algn="l"/>
                <a:tab pos="1970166" algn="l"/>
                <a:tab pos="2626888" algn="l"/>
                <a:tab pos="3283610" algn="l"/>
                <a:tab pos="3940332" algn="l"/>
                <a:tab pos="4597055" algn="l"/>
                <a:tab pos="5253777" algn="l"/>
                <a:tab pos="5910499" algn="l"/>
                <a:tab pos="6567221" algn="l"/>
              </a:tabLst>
              <a:defRPr/>
            </a:pPr>
            <a:endParaRPr kumimoji="0" lang="en-GB" altLang="ru-RU" sz="1996" b="0" i="0" u="none" strike="noStrike" kern="1200" cap="none" spc="0" normalizeH="0" baseline="0" noProof="0" smtClean="0">
              <a:ln>
                <a:noFill/>
              </a:ln>
              <a:solidFill>
                <a:srgbClr val="E6FF00"/>
              </a:solidFill>
              <a:effectLst/>
              <a:uLnTx/>
              <a:uFillTx/>
              <a:latin typeface="Arial" panose="020B0604020202020204" pitchFamily="34" charset="0"/>
              <a:ea typeface="+mn-ea"/>
              <a:cs typeface="Lucida Sans Unicode" panose="020B0602030504020204" pitchFamily="34" charset="0"/>
            </a:endParaRPr>
          </a:p>
          <a:p>
            <a:pPr marL="0" marR="0" lvl="0" indent="0" algn="l" defTabSz="407571" rtl="0" eaLnBrk="1" fontAlgn="base" latinLnBrk="0" hangingPunct="0">
              <a:lnSpc>
                <a:spcPct val="97000"/>
              </a:lnSpc>
              <a:spcBef>
                <a:spcPct val="0"/>
              </a:spcBef>
              <a:spcAft>
                <a:spcPct val="0"/>
              </a:spcAft>
              <a:buClr>
                <a:srgbClr val="000000"/>
              </a:buClr>
              <a:buSzPct val="45000"/>
              <a:buFontTx/>
              <a:buNone/>
              <a:tabLst>
                <a:tab pos="656722" algn="l"/>
                <a:tab pos="1313444" algn="l"/>
                <a:tab pos="1970166" algn="l"/>
                <a:tab pos="2626888" algn="l"/>
                <a:tab pos="3283610" algn="l"/>
                <a:tab pos="3940332" algn="l"/>
                <a:tab pos="4597055" algn="l"/>
                <a:tab pos="5253777" algn="l"/>
                <a:tab pos="5910499" algn="l"/>
                <a:tab pos="6567221" algn="l"/>
              </a:tabLst>
              <a:defRPr/>
            </a:pPr>
            <a:endParaRPr kumimoji="0" lang="en-GB" altLang="ru-RU" sz="1996" b="0" i="0" u="none" strike="noStrike" kern="1200" cap="none" spc="0" normalizeH="0" baseline="0" noProof="0" smtClean="0">
              <a:ln>
                <a:noFill/>
              </a:ln>
              <a:solidFill>
                <a:srgbClr val="E6FF00"/>
              </a:solidFill>
              <a:effectLst/>
              <a:uLnTx/>
              <a:uFillTx/>
              <a:latin typeface="Arial" panose="020B0604020202020204" pitchFamily="34" charset="0"/>
              <a:ea typeface="+mn-ea"/>
              <a:cs typeface="Lucida Sans Unicode" panose="020B0602030504020204" pitchFamily="34" charset="0"/>
            </a:endParaRPr>
          </a:p>
          <a:p>
            <a:pPr marL="0" marR="0" lvl="0" indent="0" algn="l" defTabSz="407571" rtl="0" eaLnBrk="1" fontAlgn="base" latinLnBrk="0" hangingPunct="0">
              <a:lnSpc>
                <a:spcPct val="97000"/>
              </a:lnSpc>
              <a:spcBef>
                <a:spcPct val="0"/>
              </a:spcBef>
              <a:spcAft>
                <a:spcPct val="0"/>
              </a:spcAft>
              <a:buClr>
                <a:srgbClr val="000000"/>
              </a:buClr>
              <a:buSzPct val="45000"/>
              <a:buFontTx/>
              <a:buNone/>
              <a:tabLst>
                <a:tab pos="656722" algn="l"/>
                <a:tab pos="1313444" algn="l"/>
                <a:tab pos="1970166" algn="l"/>
                <a:tab pos="2626888" algn="l"/>
                <a:tab pos="3283610" algn="l"/>
                <a:tab pos="3940332" algn="l"/>
                <a:tab pos="4597055" algn="l"/>
                <a:tab pos="5253777" algn="l"/>
                <a:tab pos="5910499" algn="l"/>
                <a:tab pos="6567221" algn="l"/>
              </a:tabLst>
              <a:defRPr/>
            </a:pPr>
            <a:endParaRPr kumimoji="0" lang="en-GB" altLang="ru-RU" sz="1996" b="0" i="0" u="none" strike="noStrike" kern="1200" cap="none" spc="0" normalizeH="0" baseline="0" noProof="0" smtClean="0">
              <a:ln>
                <a:noFill/>
              </a:ln>
              <a:solidFill>
                <a:srgbClr val="E6FF00"/>
              </a:solidFill>
              <a:effectLst/>
              <a:uLnTx/>
              <a:uFillTx/>
              <a:latin typeface="Arial" panose="020B0604020202020204" pitchFamily="34" charset="0"/>
              <a:ea typeface="+mn-ea"/>
              <a:cs typeface="Lucida Sans Unicode" panose="020B0602030504020204" pitchFamily="34" charset="0"/>
            </a:endParaRPr>
          </a:p>
          <a:p>
            <a:pPr marL="0" marR="0" lvl="0" indent="0" algn="l" defTabSz="407571" rtl="0" eaLnBrk="1" fontAlgn="base" latinLnBrk="0" hangingPunct="0">
              <a:lnSpc>
                <a:spcPct val="97000"/>
              </a:lnSpc>
              <a:spcBef>
                <a:spcPct val="0"/>
              </a:spcBef>
              <a:spcAft>
                <a:spcPct val="0"/>
              </a:spcAft>
              <a:buClr>
                <a:srgbClr val="000000"/>
              </a:buClr>
              <a:buSzPct val="45000"/>
              <a:buFontTx/>
              <a:buNone/>
              <a:tabLst>
                <a:tab pos="656722" algn="l"/>
                <a:tab pos="1313444" algn="l"/>
                <a:tab pos="1970166" algn="l"/>
                <a:tab pos="2626888" algn="l"/>
                <a:tab pos="3283610" algn="l"/>
                <a:tab pos="3940332" algn="l"/>
                <a:tab pos="4597055" algn="l"/>
                <a:tab pos="5253777" algn="l"/>
                <a:tab pos="5910499" algn="l"/>
                <a:tab pos="6567221" algn="l"/>
              </a:tabLst>
              <a:defRPr/>
            </a:pPr>
            <a:endParaRPr kumimoji="0" lang="en-GB" altLang="ru-RU" sz="1996" b="0" i="0" u="none" strike="noStrike" kern="1200" cap="none" spc="0" normalizeH="0" baseline="0" noProof="0" smtClean="0">
              <a:ln>
                <a:noFill/>
              </a:ln>
              <a:solidFill>
                <a:srgbClr val="E6FF00"/>
              </a:solidFill>
              <a:effectLst/>
              <a:uLnTx/>
              <a:uFillTx/>
              <a:latin typeface="Arial" panose="020B0604020202020204" pitchFamily="34" charset="0"/>
              <a:ea typeface="+mn-ea"/>
              <a:cs typeface="Lucida Sans Unicode" panose="020B0602030504020204" pitchFamily="34" charset="0"/>
            </a:endParaRPr>
          </a:p>
          <a:p>
            <a:pPr marL="0" marR="0" lvl="0" indent="0" algn="l" defTabSz="407571" rtl="0" eaLnBrk="1" fontAlgn="base" latinLnBrk="0" hangingPunct="0">
              <a:lnSpc>
                <a:spcPct val="97000"/>
              </a:lnSpc>
              <a:spcBef>
                <a:spcPct val="0"/>
              </a:spcBef>
              <a:spcAft>
                <a:spcPct val="0"/>
              </a:spcAft>
              <a:buClr>
                <a:srgbClr val="000000"/>
              </a:buClr>
              <a:buSzPct val="45000"/>
              <a:buFontTx/>
              <a:buNone/>
              <a:tabLst>
                <a:tab pos="656722" algn="l"/>
                <a:tab pos="1313444" algn="l"/>
                <a:tab pos="1970166" algn="l"/>
                <a:tab pos="2626888" algn="l"/>
                <a:tab pos="3283610" algn="l"/>
                <a:tab pos="3940332" algn="l"/>
                <a:tab pos="4597055" algn="l"/>
                <a:tab pos="5253777" algn="l"/>
                <a:tab pos="5910499" algn="l"/>
                <a:tab pos="6567221" algn="l"/>
              </a:tabLst>
              <a:defRPr/>
            </a:pPr>
            <a:endParaRPr kumimoji="0" lang="en-GB" altLang="ru-RU" sz="1996" b="0" i="0" u="none" strike="noStrike" kern="1200" cap="none" spc="0" normalizeH="0" baseline="0" noProof="0" smtClean="0">
              <a:ln>
                <a:noFill/>
              </a:ln>
              <a:solidFill>
                <a:srgbClr val="E6FF00"/>
              </a:solidFill>
              <a:effectLst/>
              <a:uLnTx/>
              <a:uFillTx/>
              <a:latin typeface="Arial" panose="020B0604020202020204" pitchFamily="34" charset="0"/>
              <a:ea typeface="+mn-ea"/>
              <a:cs typeface="Lucida Sans Unicode" panose="020B0602030504020204" pitchFamily="34" charset="0"/>
            </a:endParaRPr>
          </a:p>
        </p:txBody>
      </p:sp>
      <p:sp>
        <p:nvSpPr>
          <p:cNvPr id="16388" name="Text Box 4"/>
          <p:cNvSpPr txBox="1">
            <a:spLocks noChangeArrowheads="1"/>
          </p:cNvSpPr>
          <p:nvPr/>
        </p:nvSpPr>
        <p:spPr bwMode="auto">
          <a:xfrm>
            <a:off x="2177349" y="1754105"/>
            <a:ext cx="1960046" cy="885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tabLst>
                <a:tab pos="723900" algn="l"/>
                <a:tab pos="14478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Lst>
              <a:defRPr>
                <a:solidFill>
                  <a:srgbClr val="000000"/>
                </a:solidFill>
                <a:latin typeface="Arial" panose="020B0604020202020204" pitchFamily="34" charset="0"/>
                <a:cs typeface="Lucida Sans Unicode" panose="020B0602030504020204" pitchFamily="34" charset="0"/>
              </a:defRPr>
            </a:lvl5pPr>
            <a:lvl6pPr marL="15367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Lst>
              <a:defRPr>
                <a:solidFill>
                  <a:srgbClr val="000000"/>
                </a:solidFill>
                <a:latin typeface="Arial" panose="020B0604020202020204" pitchFamily="34" charset="0"/>
                <a:cs typeface="Lucida Sans Unicode" panose="020B0602030504020204" pitchFamily="34" charset="0"/>
              </a:defRPr>
            </a:lvl6pPr>
            <a:lvl7pPr marL="19939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Lst>
              <a:defRPr>
                <a:solidFill>
                  <a:srgbClr val="000000"/>
                </a:solidFill>
                <a:latin typeface="Arial" panose="020B0604020202020204" pitchFamily="34" charset="0"/>
                <a:cs typeface="Lucida Sans Unicode" panose="020B0602030504020204" pitchFamily="34" charset="0"/>
              </a:defRPr>
            </a:lvl7pPr>
            <a:lvl8pPr marL="24511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Lst>
              <a:defRPr>
                <a:solidFill>
                  <a:srgbClr val="000000"/>
                </a:solidFill>
                <a:latin typeface="Arial" panose="020B0604020202020204" pitchFamily="34" charset="0"/>
                <a:cs typeface="Lucida Sans Unicode" panose="020B0602030504020204" pitchFamily="34" charset="0"/>
              </a:defRPr>
            </a:lvl8pPr>
            <a:lvl9pPr marL="29083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Lst>
              <a:defRPr>
                <a:solidFill>
                  <a:srgbClr val="000000"/>
                </a:solidFill>
                <a:latin typeface="Arial" panose="020B0604020202020204" pitchFamily="34" charset="0"/>
                <a:cs typeface="Lucida Sans Unicode" panose="020B0602030504020204" pitchFamily="34" charset="0"/>
              </a:defRPr>
            </a:lvl9pPr>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tab pos="656722" algn="l"/>
                <a:tab pos="1313444" algn="l"/>
              </a:tabLst>
              <a:defRPr/>
            </a:pPr>
            <a:r>
              <a:rPr kumimoji="0" lang="en-GB" altLang="ru-RU" sz="1814" b="0" i="0" u="none" strike="noStrike" kern="1200" cap="none" spc="0" normalizeH="0" baseline="0" noProof="0" smtClean="0">
                <a:ln>
                  <a:noFill/>
                </a:ln>
                <a:solidFill>
                  <a:srgbClr val="EB613D"/>
                </a:solidFill>
                <a:effectLst/>
                <a:uLnTx/>
                <a:uFillTx/>
                <a:latin typeface="Arial" panose="020B0604020202020204" pitchFamily="34" charset="0"/>
                <a:ea typeface="+mn-ea"/>
                <a:cs typeface="Lucida Sans Unicode" panose="020B0602030504020204" pitchFamily="34" charset="0"/>
              </a:rPr>
              <a:t>  </a:t>
            </a:r>
            <a:r>
              <a:rPr kumimoji="0" lang="en-GB" altLang="ru-RU" sz="1814" b="1" i="0" u="none" strike="noStrike" kern="1200" cap="none" spc="0" normalizeH="0" baseline="0" noProof="0" smtClean="0">
                <a:ln>
                  <a:noFill/>
                </a:ln>
                <a:solidFill>
                  <a:srgbClr val="EB613D"/>
                </a:solidFill>
                <a:effectLst/>
                <a:uLnTx/>
                <a:uFillTx/>
                <a:latin typeface="Arial" panose="020B0604020202020204" pitchFamily="34" charset="0"/>
                <a:ea typeface="+mn-ea"/>
                <a:cs typeface="Lucida Sans Unicode" panose="020B0602030504020204" pitchFamily="34" charset="0"/>
              </a:rPr>
              <a:t>Трюк</a:t>
            </a:r>
          </a:p>
          <a:p>
            <a:pPr marL="0" marR="0" lvl="0" indent="0" algn="l" defTabSz="407571" rtl="0" eaLnBrk="1" fontAlgn="base" latinLnBrk="0" hangingPunct="0">
              <a:lnSpc>
                <a:spcPct val="97000"/>
              </a:lnSpc>
              <a:spcBef>
                <a:spcPct val="0"/>
              </a:spcBef>
              <a:spcAft>
                <a:spcPct val="0"/>
              </a:spcAft>
              <a:buClr>
                <a:srgbClr val="000000"/>
              </a:buClr>
              <a:buSzPct val="45000"/>
              <a:buFontTx/>
              <a:buNone/>
              <a:tabLst>
                <a:tab pos="656722" algn="l"/>
                <a:tab pos="1313444" algn="l"/>
              </a:tabLst>
              <a:defRPr/>
            </a:pPr>
            <a:r>
              <a:rPr kumimoji="0" lang="en-GB" altLang="ru-RU" sz="1814" b="1" i="0" u="none" strike="noStrike" kern="1200" cap="none" spc="0" normalizeH="0" baseline="0" noProof="0" smtClean="0">
                <a:ln>
                  <a:noFill/>
                </a:ln>
                <a:solidFill>
                  <a:srgbClr val="EB613D"/>
                </a:solidFill>
                <a:effectLst/>
                <a:uLnTx/>
                <a:uFillTx/>
                <a:latin typeface="Arial" panose="020B0604020202020204" pitchFamily="34" charset="0"/>
                <a:ea typeface="+mn-ea"/>
                <a:cs typeface="Lucida Sans Unicode" panose="020B0602030504020204" pitchFamily="34" charset="0"/>
              </a:rPr>
              <a:t>+трюк</a:t>
            </a:r>
          </a:p>
          <a:p>
            <a:pPr marL="0" marR="0" lvl="0" indent="0" algn="l" defTabSz="407571" rtl="0" eaLnBrk="1" fontAlgn="base" latinLnBrk="0" hangingPunct="0">
              <a:lnSpc>
                <a:spcPct val="97000"/>
              </a:lnSpc>
              <a:spcBef>
                <a:spcPct val="0"/>
              </a:spcBef>
              <a:spcAft>
                <a:spcPct val="0"/>
              </a:spcAft>
              <a:buClr>
                <a:srgbClr val="000000"/>
              </a:buClr>
              <a:buSzPct val="45000"/>
              <a:buFontTx/>
              <a:buNone/>
              <a:tabLst>
                <a:tab pos="656722" algn="l"/>
                <a:tab pos="1313444" algn="l"/>
              </a:tabLst>
              <a:defRPr/>
            </a:pPr>
            <a:r>
              <a:rPr kumimoji="0" lang="en-GB" altLang="ru-RU" sz="1814" b="1" i="0" u="none" strike="noStrike" kern="1200" cap="none" spc="0" normalizeH="0" baseline="0" noProof="0" smtClean="0">
                <a:ln>
                  <a:noFill/>
                </a:ln>
                <a:solidFill>
                  <a:srgbClr val="EB613D"/>
                </a:solidFill>
                <a:effectLst/>
                <a:uLnTx/>
                <a:uFillTx/>
                <a:latin typeface="Arial" panose="020B0604020202020204" pitchFamily="34" charset="0"/>
                <a:ea typeface="+mn-ea"/>
                <a:cs typeface="Lucida Sans Unicode" panose="020B0602030504020204" pitchFamily="34" charset="0"/>
              </a:rPr>
              <a:t>  цирк</a:t>
            </a:r>
          </a:p>
        </p:txBody>
      </p:sp>
      <p:sp>
        <p:nvSpPr>
          <p:cNvPr id="16389" name="Line 5"/>
          <p:cNvSpPr>
            <a:spLocks noChangeShapeType="1"/>
          </p:cNvSpPr>
          <p:nvPr/>
        </p:nvSpPr>
        <p:spPr bwMode="auto">
          <a:xfrm>
            <a:off x="2340087" y="2285521"/>
            <a:ext cx="653829" cy="144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6390" name="Line 6"/>
          <p:cNvSpPr>
            <a:spLocks noChangeShapeType="1"/>
          </p:cNvSpPr>
          <p:nvPr/>
        </p:nvSpPr>
        <p:spPr bwMode="auto">
          <a:xfrm>
            <a:off x="2340087" y="2285521"/>
            <a:ext cx="653829" cy="1440"/>
          </a:xfrm>
          <a:prstGeom prst="line">
            <a:avLst/>
          </a:prstGeom>
          <a:noFill/>
          <a:ln w="9525">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6391" name="Text Box 7"/>
          <p:cNvSpPr txBox="1">
            <a:spLocks noChangeArrowheads="1"/>
          </p:cNvSpPr>
          <p:nvPr/>
        </p:nvSpPr>
        <p:spPr bwMode="auto">
          <a:xfrm>
            <a:off x="3483567" y="1795869"/>
            <a:ext cx="6368349" cy="9663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5pPr>
            <a:lvl6pPr marL="15367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6pPr>
            <a:lvl7pPr marL="19939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7pPr>
            <a:lvl8pPr marL="24511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8pPr>
            <a:lvl9pPr marL="29083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Lucida Sans Unicode" panose="020B0602030504020204" pitchFamily="34" charset="0"/>
              </a:defRPr>
            </a:lvl9pPr>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tab pos="656722" algn="l"/>
                <a:tab pos="1313444" algn="l"/>
                <a:tab pos="1970166" algn="l"/>
                <a:tab pos="2626888" algn="l"/>
                <a:tab pos="3283610" algn="l"/>
                <a:tab pos="3940332" algn="l"/>
                <a:tab pos="4597055" algn="l"/>
                <a:tab pos="5253777" algn="l"/>
                <a:tab pos="5910499" algn="l"/>
              </a:tabLst>
              <a:defRPr/>
            </a:pPr>
            <a:r>
              <a:rPr kumimoji="0" lang="en-GB" altLang="ru-RU" sz="1996" b="1" i="0" u="none" strike="noStrike" kern="1200" cap="none" spc="0" normalizeH="0" baseline="0" noProof="0" smtClean="0">
                <a:ln>
                  <a:noFill/>
                </a:ln>
                <a:solidFill>
                  <a:srgbClr val="EB613D"/>
                </a:solidFill>
                <a:effectLst/>
                <a:uLnTx/>
                <a:uFillTx/>
                <a:latin typeface="Arial" panose="020B0604020202020204" pitchFamily="34" charset="0"/>
                <a:ea typeface="+mn-ea"/>
                <a:cs typeface="Lucida Sans Unicode" panose="020B0602030504020204" pitchFamily="34" charset="0"/>
              </a:rPr>
              <a:t>Песок</a:t>
            </a:r>
          </a:p>
          <a:p>
            <a:pPr marL="0" marR="0" lvl="0" indent="0" algn="l" defTabSz="407571" rtl="0" eaLnBrk="1" fontAlgn="base" latinLnBrk="0" hangingPunct="0">
              <a:lnSpc>
                <a:spcPct val="97000"/>
              </a:lnSpc>
              <a:spcBef>
                <a:spcPct val="0"/>
              </a:spcBef>
              <a:spcAft>
                <a:spcPct val="0"/>
              </a:spcAft>
              <a:buClr>
                <a:srgbClr val="000000"/>
              </a:buClr>
              <a:buSzPct val="45000"/>
              <a:buFontTx/>
              <a:buNone/>
              <a:tabLst>
                <a:tab pos="656722" algn="l"/>
                <a:tab pos="1313444" algn="l"/>
                <a:tab pos="1970166" algn="l"/>
                <a:tab pos="2626888" algn="l"/>
                <a:tab pos="3283610" algn="l"/>
                <a:tab pos="3940332" algn="l"/>
                <a:tab pos="4597055" algn="l"/>
                <a:tab pos="5253777" algn="l"/>
                <a:tab pos="5910499" algn="l"/>
              </a:tabLst>
              <a:defRPr/>
            </a:pPr>
            <a:r>
              <a:rPr kumimoji="0" lang="en-GB" altLang="ru-RU" sz="1996" b="1" i="0" u="none" strike="noStrike" kern="1200" cap="none" spc="0" normalizeH="0" baseline="0" noProof="0" smtClean="0">
                <a:ln>
                  <a:noFill/>
                </a:ln>
                <a:solidFill>
                  <a:srgbClr val="EB613D"/>
                </a:solidFill>
                <a:effectLst/>
                <a:uLnTx/>
                <a:uFillTx/>
                <a:latin typeface="Arial" panose="020B0604020202020204" pitchFamily="34" charset="0"/>
                <a:ea typeface="+mn-ea"/>
                <a:cs typeface="Lucida Sans Unicode" panose="020B0602030504020204" pitchFamily="34" charset="0"/>
              </a:rPr>
              <a:t>+ вода</a:t>
            </a:r>
          </a:p>
          <a:p>
            <a:pPr marL="0" marR="0" lvl="0" indent="0" algn="l" defTabSz="407571" rtl="0" eaLnBrk="1" fontAlgn="base" latinLnBrk="0" hangingPunct="0">
              <a:lnSpc>
                <a:spcPct val="97000"/>
              </a:lnSpc>
              <a:spcBef>
                <a:spcPct val="0"/>
              </a:spcBef>
              <a:spcAft>
                <a:spcPct val="0"/>
              </a:spcAft>
              <a:buClr>
                <a:srgbClr val="000000"/>
              </a:buClr>
              <a:buSzPct val="45000"/>
              <a:buFontTx/>
              <a:buNone/>
              <a:tabLst>
                <a:tab pos="656722" algn="l"/>
                <a:tab pos="1313444" algn="l"/>
                <a:tab pos="1970166" algn="l"/>
                <a:tab pos="2626888" algn="l"/>
                <a:tab pos="3283610" algn="l"/>
                <a:tab pos="3940332" algn="l"/>
                <a:tab pos="4597055" algn="l"/>
                <a:tab pos="5253777" algn="l"/>
                <a:tab pos="5910499" algn="l"/>
              </a:tabLst>
              <a:defRPr/>
            </a:pPr>
            <a:r>
              <a:rPr kumimoji="0" lang="en-GB" altLang="ru-RU" sz="1996" b="1" i="0" u="none" strike="noStrike" kern="1200" cap="none" spc="0" normalizeH="0" baseline="0" noProof="0" smtClean="0">
                <a:ln>
                  <a:noFill/>
                </a:ln>
                <a:solidFill>
                  <a:srgbClr val="EB613D"/>
                </a:solidFill>
                <a:effectLst/>
                <a:uLnTx/>
                <a:uFillTx/>
                <a:latin typeface="Arial" panose="020B0604020202020204" pitchFamily="34" charset="0"/>
                <a:ea typeface="+mn-ea"/>
                <a:cs typeface="Lucida Sans Unicode" panose="020B0602030504020204" pitchFamily="34" charset="0"/>
              </a:rPr>
              <a:t>оазис</a:t>
            </a:r>
          </a:p>
        </p:txBody>
      </p:sp>
      <p:sp>
        <p:nvSpPr>
          <p:cNvPr id="16392" name="Text Box 8"/>
          <p:cNvSpPr txBox="1">
            <a:spLocks noChangeArrowheads="1"/>
          </p:cNvSpPr>
          <p:nvPr/>
        </p:nvSpPr>
        <p:spPr bwMode="auto">
          <a:xfrm>
            <a:off x="4789784" y="1795870"/>
            <a:ext cx="1633131" cy="1555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tabLst>
                <a:tab pos="723900" algn="l"/>
                <a:tab pos="14478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Lst>
              <a:defRPr>
                <a:solidFill>
                  <a:srgbClr val="000000"/>
                </a:solidFill>
                <a:latin typeface="Arial" panose="020B0604020202020204" pitchFamily="34" charset="0"/>
                <a:cs typeface="Lucida Sans Unicode" panose="020B0602030504020204" pitchFamily="34" charset="0"/>
              </a:defRPr>
            </a:lvl5pPr>
            <a:lvl6pPr marL="15367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Lst>
              <a:defRPr>
                <a:solidFill>
                  <a:srgbClr val="000000"/>
                </a:solidFill>
                <a:latin typeface="Arial" panose="020B0604020202020204" pitchFamily="34" charset="0"/>
                <a:cs typeface="Lucida Sans Unicode" panose="020B0602030504020204" pitchFamily="34" charset="0"/>
              </a:defRPr>
            </a:lvl6pPr>
            <a:lvl7pPr marL="19939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Lst>
              <a:defRPr>
                <a:solidFill>
                  <a:srgbClr val="000000"/>
                </a:solidFill>
                <a:latin typeface="Arial" panose="020B0604020202020204" pitchFamily="34" charset="0"/>
                <a:cs typeface="Lucida Sans Unicode" panose="020B0602030504020204" pitchFamily="34" charset="0"/>
              </a:defRPr>
            </a:lvl7pPr>
            <a:lvl8pPr marL="24511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Lst>
              <a:defRPr>
                <a:solidFill>
                  <a:srgbClr val="000000"/>
                </a:solidFill>
                <a:latin typeface="Arial" panose="020B0604020202020204" pitchFamily="34" charset="0"/>
                <a:cs typeface="Lucida Sans Unicode" panose="020B0602030504020204" pitchFamily="34" charset="0"/>
              </a:defRPr>
            </a:lvl8pPr>
            <a:lvl9pPr marL="29083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Lst>
              <a:defRPr>
                <a:solidFill>
                  <a:srgbClr val="000000"/>
                </a:solidFill>
                <a:latin typeface="Arial" panose="020B0604020202020204" pitchFamily="34" charset="0"/>
                <a:cs typeface="Lucida Sans Unicode" panose="020B0602030504020204" pitchFamily="34" charset="0"/>
              </a:defRPr>
            </a:lvl9pPr>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tab pos="656722" algn="l"/>
                <a:tab pos="1313444" algn="l"/>
              </a:tabLst>
              <a:defRPr/>
            </a:pPr>
            <a:r>
              <a:rPr kumimoji="0" lang="en-GB" altLang="ru-RU" sz="1996" b="0" i="0" u="none" strike="noStrike" kern="1200" cap="none" spc="0" normalizeH="0" baseline="0" noProof="0" smtClean="0">
                <a:ln>
                  <a:noFill/>
                </a:ln>
                <a:solidFill>
                  <a:srgbClr val="EB613D"/>
                </a:solidFill>
                <a:effectLst/>
                <a:uLnTx/>
                <a:uFillTx/>
                <a:latin typeface="Arial" panose="020B0604020202020204" pitchFamily="34" charset="0"/>
                <a:ea typeface="+mn-ea"/>
                <a:cs typeface="Lucida Sans Unicode" panose="020B0602030504020204" pitchFamily="34" charset="0"/>
              </a:rPr>
              <a:t>  </a:t>
            </a:r>
            <a:r>
              <a:rPr kumimoji="0" lang="en-GB" altLang="ru-RU" sz="1996" b="1" i="0" u="none" strike="noStrike" kern="1200" cap="none" spc="0" normalizeH="0" baseline="0" noProof="0" smtClean="0">
                <a:ln>
                  <a:noFill/>
                </a:ln>
                <a:solidFill>
                  <a:srgbClr val="EB613D"/>
                </a:solidFill>
                <a:effectLst/>
                <a:uLnTx/>
                <a:uFillTx/>
                <a:latin typeface="Arial" panose="020B0604020202020204" pitchFamily="34" charset="0"/>
                <a:ea typeface="+mn-ea"/>
                <a:cs typeface="Lucida Sans Unicode" panose="020B0602030504020204" pitchFamily="34" charset="0"/>
              </a:rPr>
              <a:t>Коля</a:t>
            </a:r>
          </a:p>
          <a:p>
            <a:pPr marL="0" marR="0" lvl="0" indent="0" algn="l" defTabSz="407571" rtl="0" eaLnBrk="1" fontAlgn="base" latinLnBrk="0" hangingPunct="0">
              <a:lnSpc>
                <a:spcPct val="97000"/>
              </a:lnSpc>
              <a:spcBef>
                <a:spcPct val="0"/>
              </a:spcBef>
              <a:spcAft>
                <a:spcPct val="0"/>
              </a:spcAft>
              <a:buClr>
                <a:srgbClr val="000000"/>
              </a:buClr>
              <a:buSzPct val="45000"/>
              <a:buFontTx/>
              <a:buNone/>
              <a:tabLst>
                <a:tab pos="656722" algn="l"/>
                <a:tab pos="1313444" algn="l"/>
              </a:tabLst>
              <a:defRPr/>
            </a:pPr>
            <a:r>
              <a:rPr kumimoji="0" lang="en-GB" altLang="ru-RU" sz="1996" b="1" i="0" u="none" strike="noStrike" kern="1200" cap="none" spc="0" normalizeH="0" baseline="0" noProof="0" smtClean="0">
                <a:ln>
                  <a:noFill/>
                </a:ln>
                <a:solidFill>
                  <a:srgbClr val="EB613D"/>
                </a:solidFill>
                <a:effectLst/>
                <a:uLnTx/>
                <a:uFillTx/>
                <a:latin typeface="Arial" panose="020B0604020202020204" pitchFamily="34" charset="0"/>
                <a:ea typeface="+mn-ea"/>
                <a:cs typeface="Lucida Sans Unicode" panose="020B0602030504020204" pitchFamily="34" charset="0"/>
              </a:rPr>
              <a:t>+  оля</a:t>
            </a:r>
          </a:p>
          <a:p>
            <a:pPr marL="0" marR="0" lvl="0" indent="0" algn="l" defTabSz="407571" rtl="0" eaLnBrk="1" fontAlgn="base" latinLnBrk="0" hangingPunct="0">
              <a:lnSpc>
                <a:spcPct val="97000"/>
              </a:lnSpc>
              <a:spcBef>
                <a:spcPct val="0"/>
              </a:spcBef>
              <a:spcAft>
                <a:spcPct val="0"/>
              </a:spcAft>
              <a:buClr>
                <a:srgbClr val="000000"/>
              </a:buClr>
              <a:buSzPct val="45000"/>
              <a:buFontTx/>
              <a:buNone/>
              <a:tabLst>
                <a:tab pos="656722" algn="l"/>
                <a:tab pos="1313444" algn="l"/>
              </a:tabLst>
              <a:defRPr/>
            </a:pPr>
            <a:r>
              <a:rPr kumimoji="0" lang="en-GB" altLang="ru-RU" sz="1996" b="1" i="0" u="none" strike="noStrike" kern="1200" cap="none" spc="0" normalizeH="0" baseline="0" noProof="0" smtClean="0">
                <a:ln>
                  <a:noFill/>
                </a:ln>
                <a:solidFill>
                  <a:srgbClr val="EB613D"/>
                </a:solidFill>
                <a:effectLst/>
                <a:uLnTx/>
                <a:uFillTx/>
                <a:latin typeface="Arial" panose="020B0604020202020204" pitchFamily="34" charset="0"/>
                <a:ea typeface="+mn-ea"/>
                <a:cs typeface="Lucida Sans Unicode" panose="020B0602030504020204" pitchFamily="34" charset="0"/>
              </a:rPr>
              <a:t>      Ля</a:t>
            </a:r>
          </a:p>
          <a:p>
            <a:pPr marL="0" marR="0" lvl="0" indent="0" algn="l" defTabSz="407571" rtl="0" eaLnBrk="1" fontAlgn="base" latinLnBrk="0" hangingPunct="0">
              <a:lnSpc>
                <a:spcPct val="97000"/>
              </a:lnSpc>
              <a:spcBef>
                <a:spcPct val="0"/>
              </a:spcBef>
              <a:spcAft>
                <a:spcPct val="0"/>
              </a:spcAft>
              <a:buClr>
                <a:srgbClr val="000000"/>
              </a:buClr>
              <a:buSzPct val="45000"/>
              <a:buFontTx/>
              <a:buNone/>
              <a:tabLst>
                <a:tab pos="656722" algn="l"/>
                <a:tab pos="1313444" algn="l"/>
              </a:tabLst>
              <a:defRPr/>
            </a:pPr>
            <a:r>
              <a:rPr kumimoji="0" lang="en-GB" altLang="ru-RU" sz="1996" b="1" i="0" u="none" strike="noStrike" kern="1200" cap="none" spc="0" normalizeH="0" baseline="0" noProof="0" smtClean="0">
                <a:ln>
                  <a:noFill/>
                </a:ln>
                <a:solidFill>
                  <a:srgbClr val="EB613D"/>
                </a:solidFill>
                <a:effectLst/>
                <a:uLnTx/>
                <a:uFillTx/>
                <a:latin typeface="Arial" panose="020B0604020202020204" pitchFamily="34" charset="0"/>
                <a:ea typeface="+mn-ea"/>
                <a:cs typeface="Lucida Sans Unicode" panose="020B0602030504020204" pitchFamily="34" charset="0"/>
              </a:rPr>
              <a:t>        Я</a:t>
            </a:r>
          </a:p>
          <a:p>
            <a:pPr marL="0" marR="0" lvl="0" indent="0" algn="l" defTabSz="407571" rtl="0" eaLnBrk="1" fontAlgn="base" latinLnBrk="0" hangingPunct="0">
              <a:lnSpc>
                <a:spcPct val="97000"/>
              </a:lnSpc>
              <a:spcBef>
                <a:spcPct val="0"/>
              </a:spcBef>
              <a:spcAft>
                <a:spcPct val="0"/>
              </a:spcAft>
              <a:buClr>
                <a:srgbClr val="000000"/>
              </a:buClr>
              <a:buSzPct val="45000"/>
              <a:buFontTx/>
              <a:buNone/>
              <a:tabLst>
                <a:tab pos="656722" algn="l"/>
                <a:tab pos="1313444" algn="l"/>
              </a:tabLst>
              <a:defRPr/>
            </a:pPr>
            <a:r>
              <a:rPr kumimoji="0" lang="en-GB" altLang="ru-RU" sz="1996" b="1" i="0" u="none" strike="noStrike" kern="1200" cap="none" spc="0" normalizeH="0" baseline="0" noProof="0" smtClean="0">
                <a:ln>
                  <a:noFill/>
                </a:ln>
                <a:solidFill>
                  <a:srgbClr val="EB613D"/>
                </a:solidFill>
                <a:effectLst/>
                <a:uLnTx/>
                <a:uFillTx/>
                <a:latin typeface="Arial" panose="020B0604020202020204" pitchFamily="34" charset="0"/>
                <a:ea typeface="+mn-ea"/>
                <a:cs typeface="Lucida Sans Unicode" panose="020B0602030504020204" pitchFamily="34" charset="0"/>
              </a:rPr>
              <a:t>  2222</a:t>
            </a:r>
          </a:p>
        </p:txBody>
      </p:sp>
      <p:sp>
        <p:nvSpPr>
          <p:cNvPr id="16393" name="Line 9"/>
          <p:cNvSpPr>
            <a:spLocks noChangeShapeType="1"/>
          </p:cNvSpPr>
          <p:nvPr/>
        </p:nvSpPr>
        <p:spPr bwMode="auto">
          <a:xfrm>
            <a:off x="3483567" y="2449698"/>
            <a:ext cx="979303" cy="144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6394" name="Line 10"/>
          <p:cNvSpPr>
            <a:spLocks noChangeShapeType="1"/>
          </p:cNvSpPr>
          <p:nvPr/>
        </p:nvSpPr>
        <p:spPr bwMode="auto">
          <a:xfrm>
            <a:off x="4952521" y="2969592"/>
            <a:ext cx="816565" cy="1441"/>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6395" name="Rectangle 11"/>
          <p:cNvSpPr>
            <a:spLocks noChangeArrowheads="1"/>
          </p:cNvSpPr>
          <p:nvPr/>
        </p:nvSpPr>
        <p:spPr bwMode="auto">
          <a:xfrm>
            <a:off x="6096001" y="1960047"/>
            <a:ext cx="326914" cy="326914"/>
          </a:xfrm>
          <a:prstGeom prst="rect">
            <a:avLst/>
          </a:prstGeom>
          <a:solidFill>
            <a:srgbClr val="99CCFF"/>
          </a:solidFill>
          <a:ln w="9525">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6396" name="AutoShape 12"/>
          <p:cNvSpPr>
            <a:spLocks noChangeArrowheads="1"/>
          </p:cNvSpPr>
          <p:nvPr/>
        </p:nvSpPr>
        <p:spPr bwMode="auto">
          <a:xfrm>
            <a:off x="6748389" y="1960047"/>
            <a:ext cx="326915" cy="326914"/>
          </a:xfrm>
          <a:prstGeom prst="triangle">
            <a:avLst>
              <a:gd name="adj" fmla="val 50000"/>
            </a:avLst>
          </a:prstGeom>
          <a:solidFill>
            <a:srgbClr val="99CCFF"/>
          </a:solidFill>
          <a:ln w="9525">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6397" name="AutoShape 13"/>
          <p:cNvSpPr>
            <a:spLocks noChangeArrowheads="1"/>
          </p:cNvSpPr>
          <p:nvPr/>
        </p:nvSpPr>
        <p:spPr bwMode="auto">
          <a:xfrm>
            <a:off x="7239481" y="1960047"/>
            <a:ext cx="489651" cy="32691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CCFF"/>
          </a:solidFill>
          <a:ln w="9525">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6398" name="Oval 14"/>
          <p:cNvSpPr>
            <a:spLocks noChangeArrowheads="1"/>
          </p:cNvSpPr>
          <p:nvPr/>
        </p:nvSpPr>
        <p:spPr bwMode="auto">
          <a:xfrm>
            <a:off x="7891869" y="1960047"/>
            <a:ext cx="326915" cy="326914"/>
          </a:xfrm>
          <a:prstGeom prst="ellipse">
            <a:avLst/>
          </a:prstGeom>
          <a:solidFill>
            <a:srgbClr val="99CCFF"/>
          </a:solidFill>
          <a:ln w="9525">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6399" name="AutoShape 15"/>
          <p:cNvSpPr>
            <a:spLocks noChangeArrowheads="1"/>
          </p:cNvSpPr>
          <p:nvPr/>
        </p:nvSpPr>
        <p:spPr bwMode="auto">
          <a:xfrm>
            <a:off x="8545698" y="1960047"/>
            <a:ext cx="326915" cy="326914"/>
          </a:xfrm>
          <a:prstGeom prst="triangle">
            <a:avLst>
              <a:gd name="adj" fmla="val 50000"/>
            </a:avLst>
          </a:prstGeom>
          <a:solidFill>
            <a:srgbClr val="99CCFF"/>
          </a:solidFill>
          <a:ln w="9525">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6400" name="Rectangle 16"/>
          <p:cNvSpPr>
            <a:spLocks noChangeArrowheads="1"/>
          </p:cNvSpPr>
          <p:nvPr/>
        </p:nvSpPr>
        <p:spPr bwMode="auto">
          <a:xfrm>
            <a:off x="6748389" y="2612435"/>
            <a:ext cx="326915" cy="326915"/>
          </a:xfrm>
          <a:prstGeom prst="rect">
            <a:avLst/>
          </a:prstGeom>
          <a:solidFill>
            <a:srgbClr val="99CCFF"/>
          </a:solidFill>
          <a:ln w="9525">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6401" name="AutoShape 17"/>
          <p:cNvSpPr>
            <a:spLocks noChangeArrowheads="1"/>
          </p:cNvSpPr>
          <p:nvPr/>
        </p:nvSpPr>
        <p:spPr bwMode="auto">
          <a:xfrm>
            <a:off x="7402218" y="2612435"/>
            <a:ext cx="326915" cy="326915"/>
          </a:xfrm>
          <a:prstGeom prst="triangle">
            <a:avLst>
              <a:gd name="adj" fmla="val 50000"/>
            </a:avLst>
          </a:prstGeom>
          <a:solidFill>
            <a:srgbClr val="99CCFF"/>
          </a:solidFill>
          <a:ln w="9525">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6402" name="AutoShape 18"/>
          <p:cNvSpPr>
            <a:spLocks noChangeArrowheads="1"/>
          </p:cNvSpPr>
          <p:nvPr/>
        </p:nvSpPr>
        <p:spPr bwMode="auto">
          <a:xfrm>
            <a:off x="7891869" y="2612435"/>
            <a:ext cx="489651" cy="32691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CCFF"/>
          </a:solidFill>
          <a:ln w="9525">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6403" name="Oval 19"/>
          <p:cNvSpPr>
            <a:spLocks noChangeArrowheads="1"/>
          </p:cNvSpPr>
          <p:nvPr/>
        </p:nvSpPr>
        <p:spPr bwMode="auto">
          <a:xfrm>
            <a:off x="8545698" y="2612435"/>
            <a:ext cx="326915" cy="326915"/>
          </a:xfrm>
          <a:prstGeom prst="ellipse">
            <a:avLst/>
          </a:prstGeom>
          <a:solidFill>
            <a:srgbClr val="99CCFF"/>
          </a:solidFill>
          <a:ln w="9525">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6404" name="AutoShape 20"/>
          <p:cNvSpPr>
            <a:spLocks noChangeArrowheads="1"/>
          </p:cNvSpPr>
          <p:nvPr/>
        </p:nvSpPr>
        <p:spPr bwMode="auto">
          <a:xfrm>
            <a:off x="9035349" y="2612435"/>
            <a:ext cx="489651" cy="326915"/>
          </a:xfrm>
          <a:prstGeom prst="triangle">
            <a:avLst>
              <a:gd name="adj" fmla="val 50000"/>
            </a:avLst>
          </a:prstGeom>
          <a:solidFill>
            <a:srgbClr val="99CCFF"/>
          </a:solidFill>
          <a:ln w="9525">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6405" name="Text Box 21"/>
          <p:cNvSpPr txBox="1">
            <a:spLocks noChangeArrowheads="1"/>
          </p:cNvSpPr>
          <p:nvPr/>
        </p:nvSpPr>
        <p:spPr bwMode="auto">
          <a:xfrm>
            <a:off x="9035349" y="1960047"/>
            <a:ext cx="489651" cy="564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defRPr/>
            </a:pPr>
            <a:r>
              <a:rPr kumimoji="0" lang="en-GB" altLang="ru-RU" sz="3266" b="0" i="0" u="none" strike="noStrike" kern="1200" cap="none" spc="0" normalizeH="0" baseline="0" noProof="0" smtClean="0">
                <a:ln>
                  <a:noFill/>
                </a:ln>
                <a:solidFill>
                  <a:srgbClr val="EB613D"/>
                </a:solidFill>
                <a:effectLst/>
                <a:uLnTx/>
                <a:uFillTx/>
                <a:latin typeface="Arial" panose="020B0604020202020204" pitchFamily="34" charset="0"/>
                <a:ea typeface="+mn-ea"/>
                <a:cs typeface="Lucida Sans Unicode" panose="020B0602030504020204" pitchFamily="34" charset="0"/>
              </a:rPr>
              <a:t>9</a:t>
            </a:r>
          </a:p>
        </p:txBody>
      </p:sp>
      <p:sp>
        <p:nvSpPr>
          <p:cNvPr id="16406" name="Line 22"/>
          <p:cNvSpPr>
            <a:spLocks noChangeShapeType="1"/>
          </p:cNvSpPr>
          <p:nvPr/>
        </p:nvSpPr>
        <p:spPr bwMode="auto">
          <a:xfrm>
            <a:off x="6096001" y="3102086"/>
            <a:ext cx="3755914" cy="1441"/>
          </a:xfrm>
          <a:prstGeom prst="line">
            <a:avLst/>
          </a:prstGeom>
          <a:noFill/>
          <a:ln w="9525">
            <a:solidFill>
              <a:srgbClr val="FF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6407" name="Text Box 23"/>
          <p:cNvSpPr txBox="1">
            <a:spLocks noChangeArrowheads="1"/>
          </p:cNvSpPr>
          <p:nvPr/>
        </p:nvSpPr>
        <p:spPr bwMode="auto">
          <a:xfrm>
            <a:off x="5931824" y="2449698"/>
            <a:ext cx="489651" cy="564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defRPr/>
            </a:pPr>
            <a:r>
              <a:rPr kumimoji="0" lang="en-GB" altLang="ru-RU" sz="3266" b="0" i="0" u="none" strike="noStrike" kern="1200" cap="none" spc="0" normalizeH="0" baseline="0" noProof="0" smtClean="0">
                <a:ln>
                  <a:noFill/>
                </a:ln>
                <a:solidFill>
                  <a:srgbClr val="EB613D"/>
                </a:solidFill>
                <a:effectLst/>
                <a:uLnTx/>
                <a:uFillTx/>
                <a:latin typeface="Arial" panose="020B0604020202020204" pitchFamily="34" charset="0"/>
                <a:ea typeface="+mn-ea"/>
                <a:cs typeface="Lucida Sans Unicode" panose="020B0602030504020204" pitchFamily="34" charset="0"/>
              </a:rPr>
              <a:t>+</a:t>
            </a:r>
          </a:p>
        </p:txBody>
      </p:sp>
      <p:sp>
        <p:nvSpPr>
          <p:cNvPr id="16408" name="Text Box 24"/>
          <p:cNvSpPr txBox="1">
            <a:spLocks noChangeArrowheads="1"/>
          </p:cNvSpPr>
          <p:nvPr/>
        </p:nvSpPr>
        <p:spPr bwMode="auto">
          <a:xfrm>
            <a:off x="6096001" y="3266264"/>
            <a:ext cx="3918651" cy="1046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tabLst>
                <a:tab pos="723900" algn="l"/>
                <a:tab pos="1447800" algn="l"/>
                <a:tab pos="2171700" algn="l"/>
                <a:tab pos="2895600" algn="l"/>
                <a:tab pos="36195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Lst>
              <a:defRPr>
                <a:solidFill>
                  <a:srgbClr val="000000"/>
                </a:solidFill>
                <a:latin typeface="Arial" panose="020B0604020202020204" pitchFamily="34" charset="0"/>
                <a:cs typeface="Lucida Sans Unicode" panose="020B0602030504020204" pitchFamily="34" charset="0"/>
              </a:defRPr>
            </a:lvl5pPr>
            <a:lvl6pPr marL="15367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a:solidFill>
                  <a:srgbClr val="000000"/>
                </a:solidFill>
                <a:latin typeface="Arial" panose="020B0604020202020204" pitchFamily="34" charset="0"/>
                <a:cs typeface="Lucida Sans Unicode" panose="020B0602030504020204" pitchFamily="34" charset="0"/>
              </a:defRPr>
            </a:lvl6pPr>
            <a:lvl7pPr marL="19939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a:solidFill>
                  <a:srgbClr val="000000"/>
                </a:solidFill>
                <a:latin typeface="Arial" panose="020B0604020202020204" pitchFamily="34" charset="0"/>
                <a:cs typeface="Lucida Sans Unicode" panose="020B0602030504020204" pitchFamily="34" charset="0"/>
              </a:defRPr>
            </a:lvl7pPr>
            <a:lvl8pPr marL="24511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a:solidFill>
                  <a:srgbClr val="000000"/>
                </a:solidFill>
                <a:latin typeface="Arial" panose="020B0604020202020204" pitchFamily="34" charset="0"/>
                <a:cs typeface="Lucida Sans Unicode" panose="020B0602030504020204" pitchFamily="34" charset="0"/>
              </a:defRPr>
            </a:lvl8pPr>
            <a:lvl9pPr marL="29083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a:solidFill>
                  <a:srgbClr val="000000"/>
                </a:solidFill>
                <a:latin typeface="Arial" panose="020B0604020202020204" pitchFamily="34" charset="0"/>
                <a:cs typeface="Lucida Sans Unicode" panose="020B0602030504020204" pitchFamily="34" charset="0"/>
              </a:defRPr>
            </a:lvl9pPr>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tab pos="656722" algn="l"/>
                <a:tab pos="1313444" algn="l"/>
                <a:tab pos="1970166" algn="l"/>
                <a:tab pos="2626888" algn="l"/>
                <a:tab pos="3283610" algn="l"/>
              </a:tabLst>
              <a:defRPr/>
            </a:pPr>
            <a:r>
              <a:rPr kumimoji="0" lang="en-GB" altLang="ru-RU" sz="3266" b="0" i="0" u="none" strike="noStrike" kern="1200" cap="none" spc="0" normalizeH="0" baseline="0" noProof="0" smtClean="0">
                <a:ln>
                  <a:noFill/>
                </a:ln>
                <a:solidFill>
                  <a:srgbClr val="EB613D"/>
                </a:solidFill>
                <a:effectLst/>
                <a:uLnTx/>
                <a:uFillTx/>
                <a:latin typeface="Arial" panose="020B0604020202020204" pitchFamily="34" charset="0"/>
                <a:ea typeface="+mn-ea"/>
                <a:cs typeface="Lucida Sans Unicode" panose="020B0602030504020204" pitchFamily="34" charset="0"/>
              </a:rPr>
              <a:t>3   0    6    2   1   6</a:t>
            </a:r>
          </a:p>
        </p:txBody>
      </p:sp>
      <p:pic>
        <p:nvPicPr>
          <p:cNvPr id="16409"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4245567"/>
            <a:ext cx="2613875" cy="212278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10" name="Line 26"/>
          <p:cNvSpPr>
            <a:spLocks noChangeShapeType="1"/>
          </p:cNvSpPr>
          <p:nvPr/>
        </p:nvSpPr>
        <p:spPr bwMode="auto">
          <a:xfrm flipH="1">
            <a:off x="3317949" y="4408304"/>
            <a:ext cx="1309098" cy="1795868"/>
          </a:xfrm>
          <a:prstGeom prst="line">
            <a:avLst/>
          </a:prstGeom>
          <a:noFill/>
          <a:ln w="9525">
            <a:solidFill>
              <a:srgbClr val="FF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6411" name="Line 27"/>
          <p:cNvSpPr>
            <a:spLocks noChangeShapeType="1"/>
          </p:cNvSpPr>
          <p:nvPr/>
        </p:nvSpPr>
        <p:spPr bwMode="auto">
          <a:xfrm>
            <a:off x="3319389" y="4408304"/>
            <a:ext cx="1306217" cy="1795868"/>
          </a:xfrm>
          <a:prstGeom prst="line">
            <a:avLst/>
          </a:prstGeom>
          <a:noFill/>
          <a:ln w="9525">
            <a:solidFill>
              <a:srgbClr val="FF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6412" name="Line 28"/>
          <p:cNvSpPr>
            <a:spLocks noChangeShapeType="1"/>
          </p:cNvSpPr>
          <p:nvPr/>
        </p:nvSpPr>
        <p:spPr bwMode="auto">
          <a:xfrm>
            <a:off x="2829738" y="4899395"/>
            <a:ext cx="2285519" cy="816566"/>
          </a:xfrm>
          <a:prstGeom prst="line">
            <a:avLst/>
          </a:prstGeom>
          <a:noFill/>
          <a:ln w="9525">
            <a:solidFill>
              <a:srgbClr val="FF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6413" name="Line 29"/>
          <p:cNvSpPr>
            <a:spLocks noChangeShapeType="1"/>
          </p:cNvSpPr>
          <p:nvPr/>
        </p:nvSpPr>
        <p:spPr bwMode="auto">
          <a:xfrm flipH="1">
            <a:off x="2828297" y="4899395"/>
            <a:ext cx="2288401" cy="816566"/>
          </a:xfrm>
          <a:prstGeom prst="line">
            <a:avLst/>
          </a:prstGeom>
          <a:noFill/>
          <a:ln w="9525">
            <a:solidFill>
              <a:srgbClr val="FF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6414" name="Text Box 30"/>
          <p:cNvSpPr txBox="1">
            <a:spLocks noChangeArrowheads="1"/>
          </p:cNvSpPr>
          <p:nvPr/>
        </p:nvSpPr>
        <p:spPr bwMode="auto">
          <a:xfrm>
            <a:off x="2829738" y="4572481"/>
            <a:ext cx="326914" cy="404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6415" name="Text Box 31"/>
          <p:cNvSpPr txBox="1">
            <a:spLocks noChangeArrowheads="1"/>
          </p:cNvSpPr>
          <p:nvPr/>
        </p:nvSpPr>
        <p:spPr bwMode="auto">
          <a:xfrm>
            <a:off x="2607955" y="4347817"/>
            <a:ext cx="489651" cy="322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defRPr/>
            </a:pPr>
            <a:r>
              <a:rPr kumimoji="0" lang="en-GB" altLang="ru-RU" sz="1633" b="0" i="0" u="none" strike="noStrike" kern="1200" cap="none" spc="0" normalizeH="0" baseline="0" noProof="0" smtClean="0">
                <a:ln>
                  <a:noFill/>
                </a:ln>
                <a:solidFill>
                  <a:srgbClr val="EB613D"/>
                </a:solidFill>
                <a:effectLst/>
                <a:uLnTx/>
                <a:uFillTx/>
                <a:latin typeface="Arial" panose="020B0604020202020204" pitchFamily="34" charset="0"/>
                <a:ea typeface="+mn-ea"/>
                <a:cs typeface="Lucida Sans Unicode" panose="020B0602030504020204" pitchFamily="34" charset="0"/>
              </a:rPr>
              <a:t>35</a:t>
            </a:r>
          </a:p>
        </p:txBody>
      </p:sp>
      <p:sp>
        <p:nvSpPr>
          <p:cNvPr id="16416" name="Text Box 32"/>
          <p:cNvSpPr txBox="1">
            <a:spLocks noChangeArrowheads="1"/>
          </p:cNvSpPr>
          <p:nvPr/>
        </p:nvSpPr>
        <p:spPr bwMode="auto">
          <a:xfrm>
            <a:off x="3679427" y="3951775"/>
            <a:ext cx="489651" cy="322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defRPr/>
            </a:pPr>
            <a:r>
              <a:rPr kumimoji="0" lang="en-GB" altLang="ru-RU" sz="1633" b="0" i="0" u="none" strike="noStrike" kern="1200" cap="none" spc="0" normalizeH="0" baseline="0" noProof="0" smtClean="0">
                <a:ln>
                  <a:noFill/>
                </a:ln>
                <a:solidFill>
                  <a:srgbClr val="EB613D"/>
                </a:solidFill>
                <a:effectLst/>
                <a:uLnTx/>
                <a:uFillTx/>
                <a:latin typeface="Arial" panose="020B0604020202020204" pitchFamily="34" charset="0"/>
                <a:ea typeface="+mn-ea"/>
                <a:cs typeface="Lucida Sans Unicode" panose="020B0602030504020204" pitchFamily="34" charset="0"/>
              </a:rPr>
              <a:t>17</a:t>
            </a:r>
          </a:p>
        </p:txBody>
      </p:sp>
      <p:sp>
        <p:nvSpPr>
          <p:cNvPr id="16417" name="Text Box 33"/>
          <p:cNvSpPr txBox="1">
            <a:spLocks noChangeArrowheads="1"/>
          </p:cNvSpPr>
          <p:nvPr/>
        </p:nvSpPr>
        <p:spPr bwMode="auto">
          <a:xfrm>
            <a:off x="4789784" y="4408304"/>
            <a:ext cx="326915" cy="404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71" rtl="0" eaLnBrk="1" fontAlgn="base" latinLnBrk="0" hangingPunct="0">
              <a:lnSpc>
                <a:spcPct val="100000"/>
              </a:lnSpc>
              <a:spcBef>
                <a:spcPct val="0"/>
              </a:spcBef>
              <a:spcAft>
                <a:spcPct val="0"/>
              </a:spcAft>
              <a:buClr>
                <a:srgbClr val="000000"/>
              </a:buClr>
              <a:buSzPct val="45000"/>
              <a:buFontTx/>
              <a:buNone/>
              <a:tabLst/>
              <a:defRPr/>
            </a:pPr>
            <a:endParaRPr kumimoji="0" 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
        <p:nvSpPr>
          <p:cNvPr id="16418" name="Text Box 34"/>
          <p:cNvSpPr txBox="1">
            <a:spLocks noChangeArrowheads="1"/>
          </p:cNvSpPr>
          <p:nvPr/>
        </p:nvSpPr>
        <p:spPr bwMode="auto">
          <a:xfrm>
            <a:off x="4985644" y="4278690"/>
            <a:ext cx="489651" cy="322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defRPr/>
            </a:pPr>
            <a:r>
              <a:rPr kumimoji="0" lang="en-GB" altLang="ru-RU" sz="1633" b="0" i="0" u="none" strike="noStrike" kern="1200" cap="none" spc="0" normalizeH="0" baseline="0" noProof="0" smtClean="0">
                <a:ln>
                  <a:noFill/>
                </a:ln>
                <a:solidFill>
                  <a:srgbClr val="EB613D"/>
                </a:solidFill>
                <a:effectLst/>
                <a:uLnTx/>
                <a:uFillTx/>
                <a:latin typeface="Arial" panose="020B0604020202020204" pitchFamily="34" charset="0"/>
                <a:ea typeface="+mn-ea"/>
                <a:cs typeface="Lucida Sans Unicode" panose="020B0602030504020204" pitchFamily="34" charset="0"/>
              </a:rPr>
              <a:t>25</a:t>
            </a:r>
          </a:p>
        </p:txBody>
      </p:sp>
      <p:sp>
        <p:nvSpPr>
          <p:cNvPr id="16419" name="Text Box 35"/>
          <p:cNvSpPr txBox="1">
            <a:spLocks noChangeArrowheads="1"/>
          </p:cNvSpPr>
          <p:nvPr/>
        </p:nvSpPr>
        <p:spPr bwMode="auto">
          <a:xfrm>
            <a:off x="2291121" y="5085175"/>
            <a:ext cx="603423" cy="322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defRPr/>
            </a:pPr>
            <a:r>
              <a:rPr kumimoji="0" lang="en-GB" altLang="ru-RU" sz="1633" b="0" i="0" u="none" strike="noStrike" kern="1200" cap="none" spc="0" normalizeH="0" baseline="0" noProof="0" smtClean="0">
                <a:ln>
                  <a:noFill/>
                </a:ln>
                <a:solidFill>
                  <a:srgbClr val="EB613D"/>
                </a:solidFill>
                <a:effectLst/>
                <a:uLnTx/>
                <a:uFillTx/>
                <a:latin typeface="Arial" panose="020B0604020202020204" pitchFamily="34" charset="0"/>
                <a:ea typeface="+mn-ea"/>
                <a:cs typeface="Lucida Sans Unicode" panose="020B0602030504020204" pitchFamily="34" charset="0"/>
              </a:rPr>
              <a:t>15</a:t>
            </a:r>
          </a:p>
        </p:txBody>
      </p:sp>
      <p:sp>
        <p:nvSpPr>
          <p:cNvPr id="16420" name="Text Box 36"/>
          <p:cNvSpPr txBox="1">
            <a:spLocks noChangeArrowheads="1"/>
          </p:cNvSpPr>
          <p:nvPr/>
        </p:nvSpPr>
        <p:spPr bwMode="auto">
          <a:xfrm>
            <a:off x="5246312" y="5193186"/>
            <a:ext cx="653829" cy="322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defRPr/>
            </a:pPr>
            <a:r>
              <a:rPr kumimoji="0" lang="en-GB" altLang="ru-RU" sz="1633" b="0" i="0" u="none" strike="noStrike" kern="1200" cap="none" spc="0" normalizeH="0" baseline="0" noProof="0" smtClean="0">
                <a:ln>
                  <a:noFill/>
                </a:ln>
                <a:solidFill>
                  <a:srgbClr val="EB613D"/>
                </a:solidFill>
                <a:effectLst/>
                <a:uLnTx/>
                <a:uFillTx/>
                <a:latin typeface="Arial" panose="020B0604020202020204" pitchFamily="34" charset="0"/>
                <a:ea typeface="+mn-ea"/>
                <a:cs typeface="Lucida Sans Unicode" panose="020B0602030504020204" pitchFamily="34" charset="0"/>
              </a:rPr>
              <a:t>24</a:t>
            </a:r>
          </a:p>
        </p:txBody>
      </p:sp>
      <p:sp>
        <p:nvSpPr>
          <p:cNvPr id="16421" name="Text Box 37"/>
          <p:cNvSpPr txBox="1">
            <a:spLocks noChangeArrowheads="1"/>
          </p:cNvSpPr>
          <p:nvPr/>
        </p:nvSpPr>
        <p:spPr bwMode="auto">
          <a:xfrm>
            <a:off x="4985644" y="5911822"/>
            <a:ext cx="489651" cy="322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defRPr/>
            </a:pPr>
            <a:r>
              <a:rPr kumimoji="0" lang="en-GB" altLang="ru-RU" sz="1633" b="0" i="0" u="none" strike="noStrike" kern="1200" cap="none" spc="0" normalizeH="0" baseline="0" noProof="0" smtClean="0">
                <a:ln>
                  <a:noFill/>
                </a:ln>
                <a:solidFill>
                  <a:srgbClr val="EB613D"/>
                </a:solidFill>
                <a:effectLst/>
                <a:uLnTx/>
                <a:uFillTx/>
                <a:latin typeface="Arial" panose="020B0604020202020204" pitchFamily="34" charset="0"/>
                <a:ea typeface="+mn-ea"/>
                <a:cs typeface="Lucida Sans Unicode" panose="020B0602030504020204" pitchFamily="34" charset="0"/>
              </a:rPr>
              <a:t>45</a:t>
            </a:r>
          </a:p>
        </p:txBody>
      </p:sp>
      <p:sp>
        <p:nvSpPr>
          <p:cNvPr id="16422" name="Text Box 38"/>
          <p:cNvSpPr txBox="1">
            <a:spLocks noChangeArrowheads="1"/>
          </p:cNvSpPr>
          <p:nvPr/>
        </p:nvSpPr>
        <p:spPr bwMode="auto">
          <a:xfrm>
            <a:off x="3777358" y="6434596"/>
            <a:ext cx="489651" cy="322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defRPr/>
            </a:pPr>
            <a:r>
              <a:rPr kumimoji="0" lang="en-GB" altLang="ru-RU" sz="1633" b="0" i="0" u="none" strike="noStrike" kern="1200" cap="none" spc="0" normalizeH="0" baseline="0" noProof="0" smtClean="0">
                <a:ln>
                  <a:noFill/>
                </a:ln>
                <a:solidFill>
                  <a:srgbClr val="EB613D"/>
                </a:solidFill>
                <a:effectLst/>
                <a:uLnTx/>
                <a:uFillTx/>
                <a:latin typeface="Arial" panose="020B0604020202020204" pitchFamily="34" charset="0"/>
                <a:ea typeface="+mn-ea"/>
                <a:cs typeface="Lucida Sans Unicode" panose="020B0602030504020204" pitchFamily="34" charset="0"/>
              </a:rPr>
              <a:t>21</a:t>
            </a:r>
          </a:p>
        </p:txBody>
      </p:sp>
      <p:sp>
        <p:nvSpPr>
          <p:cNvPr id="16423" name="Text Box 39"/>
          <p:cNvSpPr txBox="1">
            <a:spLocks noChangeArrowheads="1"/>
          </p:cNvSpPr>
          <p:nvPr/>
        </p:nvSpPr>
        <p:spPr bwMode="auto">
          <a:xfrm>
            <a:off x="2502824" y="6041435"/>
            <a:ext cx="816566" cy="322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tabLst>
                <a:tab pos="723900" algn="l"/>
              </a:tabLst>
              <a:defRPr>
                <a:solidFill>
                  <a:srgbClr val="000000"/>
                </a:solidFill>
                <a:latin typeface="Arial" panose="020B0604020202020204" pitchFamily="34" charset="0"/>
                <a:cs typeface="Lucida Sans Unicode" panose="020B0602030504020204" pitchFamily="34" charset="0"/>
              </a:defRPr>
            </a:lvl1pPr>
            <a:lvl2pPr>
              <a:tabLst>
                <a:tab pos="723900" algn="l"/>
              </a:tabLst>
              <a:defRPr>
                <a:solidFill>
                  <a:srgbClr val="000000"/>
                </a:solidFill>
                <a:latin typeface="Arial" panose="020B0604020202020204" pitchFamily="34" charset="0"/>
                <a:cs typeface="Lucida Sans Unicode" panose="020B0602030504020204" pitchFamily="34" charset="0"/>
              </a:defRPr>
            </a:lvl2pPr>
            <a:lvl3pPr>
              <a:tabLst>
                <a:tab pos="723900" algn="l"/>
              </a:tabLst>
              <a:defRPr>
                <a:solidFill>
                  <a:srgbClr val="000000"/>
                </a:solidFill>
                <a:latin typeface="Arial" panose="020B0604020202020204" pitchFamily="34" charset="0"/>
                <a:cs typeface="Lucida Sans Unicode" panose="020B0602030504020204" pitchFamily="34" charset="0"/>
              </a:defRPr>
            </a:lvl3pPr>
            <a:lvl4pPr>
              <a:tabLst>
                <a:tab pos="723900" algn="l"/>
              </a:tabLst>
              <a:defRPr>
                <a:solidFill>
                  <a:srgbClr val="000000"/>
                </a:solidFill>
                <a:latin typeface="Arial" panose="020B0604020202020204" pitchFamily="34" charset="0"/>
                <a:cs typeface="Lucida Sans Unicode" panose="020B0602030504020204" pitchFamily="34" charset="0"/>
              </a:defRPr>
            </a:lvl4pPr>
            <a:lvl5pPr>
              <a:tabLst>
                <a:tab pos="723900" algn="l"/>
              </a:tabLst>
              <a:defRPr>
                <a:solidFill>
                  <a:srgbClr val="000000"/>
                </a:solidFill>
                <a:latin typeface="Arial" panose="020B0604020202020204" pitchFamily="34" charset="0"/>
                <a:cs typeface="Lucida Sans Unicode" panose="020B0602030504020204" pitchFamily="34" charset="0"/>
              </a:defRPr>
            </a:lvl5pPr>
            <a:lvl6pPr marL="1536700" indent="-215900" defTabSz="449263" fontAlgn="base" hangingPunct="0">
              <a:spcBef>
                <a:spcPct val="0"/>
              </a:spcBef>
              <a:spcAft>
                <a:spcPct val="0"/>
              </a:spcAft>
              <a:buClr>
                <a:srgbClr val="000000"/>
              </a:buClr>
              <a:buSzPct val="45000"/>
              <a:buFont typeface="Wingdings" panose="05000000000000000000" pitchFamily="2" charset="2"/>
              <a:tabLst>
                <a:tab pos="723900" algn="l"/>
              </a:tabLst>
              <a:defRPr>
                <a:solidFill>
                  <a:srgbClr val="000000"/>
                </a:solidFill>
                <a:latin typeface="Arial" panose="020B0604020202020204" pitchFamily="34" charset="0"/>
                <a:cs typeface="Lucida Sans Unicode" panose="020B0602030504020204" pitchFamily="34" charset="0"/>
              </a:defRPr>
            </a:lvl6pPr>
            <a:lvl7pPr marL="1993900" indent="-215900" defTabSz="449263" fontAlgn="base" hangingPunct="0">
              <a:spcBef>
                <a:spcPct val="0"/>
              </a:spcBef>
              <a:spcAft>
                <a:spcPct val="0"/>
              </a:spcAft>
              <a:buClr>
                <a:srgbClr val="000000"/>
              </a:buClr>
              <a:buSzPct val="45000"/>
              <a:buFont typeface="Wingdings" panose="05000000000000000000" pitchFamily="2" charset="2"/>
              <a:tabLst>
                <a:tab pos="723900" algn="l"/>
              </a:tabLst>
              <a:defRPr>
                <a:solidFill>
                  <a:srgbClr val="000000"/>
                </a:solidFill>
                <a:latin typeface="Arial" panose="020B0604020202020204" pitchFamily="34" charset="0"/>
                <a:cs typeface="Lucida Sans Unicode" panose="020B0602030504020204" pitchFamily="34" charset="0"/>
              </a:defRPr>
            </a:lvl7pPr>
            <a:lvl8pPr marL="2451100" indent="-215900" defTabSz="449263" fontAlgn="base" hangingPunct="0">
              <a:spcBef>
                <a:spcPct val="0"/>
              </a:spcBef>
              <a:spcAft>
                <a:spcPct val="0"/>
              </a:spcAft>
              <a:buClr>
                <a:srgbClr val="000000"/>
              </a:buClr>
              <a:buSzPct val="45000"/>
              <a:buFont typeface="Wingdings" panose="05000000000000000000" pitchFamily="2" charset="2"/>
              <a:tabLst>
                <a:tab pos="723900" algn="l"/>
              </a:tabLst>
              <a:defRPr>
                <a:solidFill>
                  <a:srgbClr val="000000"/>
                </a:solidFill>
                <a:latin typeface="Arial" panose="020B0604020202020204" pitchFamily="34" charset="0"/>
                <a:cs typeface="Lucida Sans Unicode" panose="020B0602030504020204" pitchFamily="34" charset="0"/>
              </a:defRPr>
            </a:lvl8pPr>
            <a:lvl9pPr marL="2908300" indent="-215900" defTabSz="449263" fontAlgn="base" hangingPunct="0">
              <a:spcBef>
                <a:spcPct val="0"/>
              </a:spcBef>
              <a:spcAft>
                <a:spcPct val="0"/>
              </a:spcAft>
              <a:buClr>
                <a:srgbClr val="000000"/>
              </a:buClr>
              <a:buSzPct val="45000"/>
              <a:buFont typeface="Wingdings" panose="05000000000000000000" pitchFamily="2" charset="2"/>
              <a:tabLst>
                <a:tab pos="723900" algn="l"/>
              </a:tabLst>
              <a:defRPr>
                <a:solidFill>
                  <a:srgbClr val="000000"/>
                </a:solidFill>
                <a:latin typeface="Arial" panose="020B0604020202020204" pitchFamily="34" charset="0"/>
                <a:cs typeface="Lucida Sans Unicode" panose="020B0602030504020204" pitchFamily="34" charset="0"/>
              </a:defRPr>
            </a:lvl9pPr>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tab pos="656722" algn="l"/>
              </a:tabLst>
              <a:defRPr/>
            </a:pPr>
            <a:r>
              <a:rPr kumimoji="0" lang="en-GB" altLang="ru-RU" sz="1633" b="0" i="0" u="none" strike="noStrike" kern="1200" cap="none" spc="0" normalizeH="0" baseline="0" noProof="0" smtClean="0">
                <a:ln>
                  <a:noFill/>
                </a:ln>
                <a:solidFill>
                  <a:srgbClr val="EB613D"/>
                </a:solidFill>
                <a:effectLst/>
                <a:uLnTx/>
                <a:uFillTx/>
                <a:latin typeface="Arial" panose="020B0604020202020204" pitchFamily="34" charset="0"/>
                <a:ea typeface="+mn-ea"/>
                <a:cs typeface="Lucida Sans Unicode" panose="020B0602030504020204" pitchFamily="34" charset="0"/>
              </a:rPr>
              <a:t>140</a:t>
            </a:r>
          </a:p>
        </p:txBody>
      </p:sp>
      <p:sp>
        <p:nvSpPr>
          <p:cNvPr id="16424" name="Text Box 40"/>
          <p:cNvSpPr txBox="1">
            <a:spLocks noChangeArrowheads="1"/>
          </p:cNvSpPr>
          <p:nvPr/>
        </p:nvSpPr>
        <p:spPr bwMode="auto">
          <a:xfrm>
            <a:off x="3809041" y="4604164"/>
            <a:ext cx="326914" cy="322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defRPr/>
            </a:pPr>
            <a:r>
              <a:rPr kumimoji="0" lang="en-GB" altLang="ru-RU" sz="2540" b="0" i="0" u="none" strike="noStrike" kern="1200" cap="none" spc="0" normalizeH="0" baseline="0" noProof="0" smtClean="0">
                <a:ln>
                  <a:noFill/>
                </a:ln>
                <a:solidFill>
                  <a:srgbClr val="FFFF66"/>
                </a:solidFill>
                <a:effectLst/>
                <a:uLnTx/>
                <a:uFillTx/>
                <a:latin typeface="Arial" panose="020B0604020202020204" pitchFamily="34" charset="0"/>
                <a:ea typeface="+mn-ea"/>
                <a:cs typeface="Lucida Sans Unicode" panose="020B0602030504020204" pitchFamily="34" charset="0"/>
              </a:rPr>
              <a:t>г</a:t>
            </a:r>
          </a:p>
        </p:txBody>
      </p:sp>
      <p:sp>
        <p:nvSpPr>
          <p:cNvPr id="16425" name="Text Box 41"/>
          <p:cNvSpPr txBox="1">
            <a:spLocks noChangeArrowheads="1"/>
          </p:cNvSpPr>
          <p:nvPr/>
        </p:nvSpPr>
        <p:spPr bwMode="auto">
          <a:xfrm>
            <a:off x="3319390" y="4768341"/>
            <a:ext cx="489651" cy="322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defRPr/>
            </a:pPr>
            <a:r>
              <a:rPr kumimoji="0" lang="en-GB" altLang="ru-RU" sz="2540" b="0" i="0" u="none" strike="noStrike" kern="1200" cap="none" spc="0" normalizeH="0" baseline="0" noProof="0" smtClean="0">
                <a:ln>
                  <a:noFill/>
                </a:ln>
                <a:solidFill>
                  <a:srgbClr val="FFFF66"/>
                </a:solidFill>
                <a:effectLst/>
                <a:uLnTx/>
                <a:uFillTx/>
                <a:latin typeface="Arial" panose="020B0604020202020204" pitchFamily="34" charset="0"/>
                <a:ea typeface="+mn-ea"/>
                <a:cs typeface="Lucida Sans Unicode" panose="020B0602030504020204" pitchFamily="34" charset="0"/>
              </a:rPr>
              <a:t>о</a:t>
            </a:r>
          </a:p>
        </p:txBody>
      </p:sp>
      <p:sp>
        <p:nvSpPr>
          <p:cNvPr id="16426" name="Text Box 42"/>
          <p:cNvSpPr txBox="1">
            <a:spLocks noChangeArrowheads="1"/>
          </p:cNvSpPr>
          <p:nvPr/>
        </p:nvSpPr>
        <p:spPr bwMode="auto">
          <a:xfrm>
            <a:off x="4267009" y="4735218"/>
            <a:ext cx="326914" cy="322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defRPr/>
            </a:pPr>
            <a:r>
              <a:rPr kumimoji="0" lang="en-GB" altLang="ru-RU" sz="2540" b="0" i="0" u="none" strike="noStrike" kern="1200" cap="none" spc="0" normalizeH="0" baseline="0" noProof="0" smtClean="0">
                <a:ln>
                  <a:noFill/>
                </a:ln>
                <a:solidFill>
                  <a:srgbClr val="FFFF99"/>
                </a:solidFill>
                <a:effectLst/>
                <a:uLnTx/>
                <a:uFillTx/>
                <a:latin typeface="Arial" panose="020B0604020202020204" pitchFamily="34" charset="0"/>
                <a:ea typeface="+mn-ea"/>
                <a:cs typeface="Lucida Sans Unicode" panose="020B0602030504020204" pitchFamily="34" charset="0"/>
              </a:rPr>
              <a:t>ф</a:t>
            </a:r>
          </a:p>
        </p:txBody>
      </p:sp>
      <p:sp>
        <p:nvSpPr>
          <p:cNvPr id="16427" name="Text Box 43"/>
          <p:cNvSpPr txBox="1">
            <a:spLocks noChangeArrowheads="1"/>
          </p:cNvSpPr>
          <p:nvPr/>
        </p:nvSpPr>
        <p:spPr bwMode="auto">
          <a:xfrm>
            <a:off x="4300132" y="5420729"/>
            <a:ext cx="326915" cy="322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defRPr/>
            </a:pPr>
            <a:r>
              <a:rPr kumimoji="0" lang="en-GB" altLang="ru-RU" sz="2540" b="0" i="0" u="none" strike="noStrike" kern="1200" cap="none" spc="0" normalizeH="0" baseline="0" noProof="0" smtClean="0">
                <a:ln>
                  <a:noFill/>
                </a:ln>
                <a:solidFill>
                  <a:srgbClr val="FFFF99"/>
                </a:solidFill>
                <a:effectLst/>
                <a:uLnTx/>
                <a:uFillTx/>
                <a:latin typeface="Arial" panose="020B0604020202020204" pitchFamily="34" charset="0"/>
                <a:ea typeface="+mn-ea"/>
                <a:cs typeface="Lucida Sans Unicode" panose="020B0602030504020204" pitchFamily="34" charset="0"/>
              </a:rPr>
              <a:t>м</a:t>
            </a:r>
          </a:p>
        </p:txBody>
      </p:sp>
      <p:sp>
        <p:nvSpPr>
          <p:cNvPr id="16428" name="Text Box 44"/>
          <p:cNvSpPr txBox="1">
            <a:spLocks noChangeArrowheads="1"/>
          </p:cNvSpPr>
          <p:nvPr/>
        </p:nvSpPr>
        <p:spPr bwMode="auto">
          <a:xfrm>
            <a:off x="4462870" y="5093816"/>
            <a:ext cx="489651" cy="322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defRPr/>
            </a:pPr>
            <a:r>
              <a:rPr kumimoji="0" lang="en-GB" altLang="ru-RU" sz="2540" b="0" i="0" u="none" strike="noStrike" kern="1200" cap="none" spc="0" normalizeH="0" baseline="0" noProof="0" smtClean="0">
                <a:ln>
                  <a:noFill/>
                </a:ln>
                <a:solidFill>
                  <a:srgbClr val="FFFF99"/>
                </a:solidFill>
                <a:effectLst/>
                <a:uLnTx/>
                <a:uFillTx/>
                <a:latin typeface="Arial" panose="020B0604020202020204" pitchFamily="34" charset="0"/>
                <a:ea typeface="+mn-ea"/>
                <a:cs typeface="Lucida Sans Unicode" panose="020B0602030504020204" pitchFamily="34" charset="0"/>
              </a:rPr>
              <a:t>н</a:t>
            </a:r>
          </a:p>
        </p:txBody>
      </p:sp>
      <p:sp>
        <p:nvSpPr>
          <p:cNvPr id="16429" name="Text Box 45"/>
          <p:cNvSpPr txBox="1">
            <a:spLocks noChangeArrowheads="1"/>
          </p:cNvSpPr>
          <p:nvPr/>
        </p:nvSpPr>
        <p:spPr bwMode="auto">
          <a:xfrm>
            <a:off x="3809041" y="5584907"/>
            <a:ext cx="326914" cy="322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defRPr/>
            </a:pPr>
            <a:r>
              <a:rPr kumimoji="0" lang="en-GB" altLang="ru-RU" sz="2540" b="0" i="0" u="none" strike="noStrike" kern="1200" cap="none" spc="0" normalizeH="0" baseline="0" noProof="0" smtClean="0">
                <a:ln>
                  <a:noFill/>
                </a:ln>
                <a:solidFill>
                  <a:srgbClr val="FFFF99"/>
                </a:solidFill>
                <a:effectLst/>
                <a:uLnTx/>
                <a:uFillTx/>
                <a:latin typeface="Arial" panose="020B0604020202020204" pitchFamily="34" charset="0"/>
                <a:ea typeface="+mn-ea"/>
                <a:cs typeface="Lucida Sans Unicode" panose="020B0602030504020204" pitchFamily="34" charset="0"/>
              </a:rPr>
              <a:t>л</a:t>
            </a:r>
          </a:p>
        </p:txBody>
      </p:sp>
      <p:sp>
        <p:nvSpPr>
          <p:cNvPr id="16430" name="Text Box 46"/>
          <p:cNvSpPr txBox="1">
            <a:spLocks noChangeArrowheads="1"/>
          </p:cNvSpPr>
          <p:nvPr/>
        </p:nvSpPr>
        <p:spPr bwMode="auto">
          <a:xfrm>
            <a:off x="3319389" y="5420729"/>
            <a:ext cx="326914" cy="322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defRPr/>
            </a:pPr>
            <a:r>
              <a:rPr kumimoji="0" lang="en-GB" altLang="ru-RU" sz="2540" b="0" i="0" u="none" strike="noStrike" kern="1200" cap="none" spc="0" normalizeH="0" baseline="0" noProof="0" smtClean="0">
                <a:ln>
                  <a:noFill/>
                </a:ln>
                <a:solidFill>
                  <a:srgbClr val="FFFF99"/>
                </a:solidFill>
                <a:effectLst/>
                <a:uLnTx/>
                <a:uFillTx/>
                <a:latin typeface="Arial" panose="020B0604020202020204" pitchFamily="34" charset="0"/>
                <a:ea typeface="+mn-ea"/>
                <a:cs typeface="Lucida Sans Unicode" panose="020B0602030504020204" pitchFamily="34" charset="0"/>
              </a:rPr>
              <a:t>и</a:t>
            </a:r>
          </a:p>
        </p:txBody>
      </p:sp>
      <p:sp>
        <p:nvSpPr>
          <p:cNvPr id="16431" name="Text Box 47"/>
          <p:cNvSpPr txBox="1">
            <a:spLocks noChangeArrowheads="1"/>
          </p:cNvSpPr>
          <p:nvPr/>
        </p:nvSpPr>
        <p:spPr bwMode="auto">
          <a:xfrm>
            <a:off x="3156652" y="5093816"/>
            <a:ext cx="326915" cy="322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defRPr/>
            </a:pPr>
            <a:r>
              <a:rPr kumimoji="0" lang="en-GB" altLang="ru-RU" sz="2540" b="0" i="0" u="none" strike="noStrike" kern="1200" cap="none" spc="0" normalizeH="0" baseline="0" noProof="0" smtClean="0">
                <a:ln>
                  <a:noFill/>
                </a:ln>
                <a:solidFill>
                  <a:srgbClr val="FFFF99"/>
                </a:solidFill>
                <a:effectLst/>
                <a:uLnTx/>
                <a:uFillTx/>
                <a:latin typeface="Arial" panose="020B0604020202020204" pitchFamily="34" charset="0"/>
                <a:ea typeface="+mn-ea"/>
                <a:cs typeface="Lucida Sans Unicode" panose="020B0602030504020204" pitchFamily="34" charset="0"/>
              </a:rPr>
              <a:t>а</a:t>
            </a:r>
          </a:p>
        </p:txBody>
      </p:sp>
      <p:sp>
        <p:nvSpPr>
          <p:cNvPr id="16432" name="Text Box 48"/>
          <p:cNvSpPr txBox="1">
            <a:spLocks noChangeArrowheads="1"/>
          </p:cNvSpPr>
          <p:nvPr/>
        </p:nvSpPr>
        <p:spPr bwMode="auto">
          <a:xfrm>
            <a:off x="5931824" y="4271489"/>
            <a:ext cx="4735217" cy="14228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Lucida Sans Unicode" panose="020B0602030504020204" pitchFamily="34" charset="0"/>
              </a:defRPr>
            </a:lvl5pPr>
            <a:lvl6pPr marL="15367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Lucida Sans Unicode" panose="020B0602030504020204" pitchFamily="34" charset="0"/>
              </a:defRPr>
            </a:lvl6pPr>
            <a:lvl7pPr marL="19939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Lucida Sans Unicode" panose="020B0602030504020204" pitchFamily="34" charset="0"/>
              </a:defRPr>
            </a:lvl7pPr>
            <a:lvl8pPr marL="24511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Lucida Sans Unicode" panose="020B0602030504020204" pitchFamily="34" charset="0"/>
              </a:defRPr>
            </a:lvl8pPr>
            <a:lvl9pPr marL="2908300" indent="-215900" defTabSz="449263" fontAlgn="base" hangingPunct="0">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Lucida Sans Unicode" panose="020B0602030504020204" pitchFamily="34" charset="0"/>
              </a:defRPr>
            </a:lvl9pPr>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tab pos="656722" algn="l"/>
                <a:tab pos="1313444" algn="l"/>
                <a:tab pos="1970166" algn="l"/>
                <a:tab pos="2626888" algn="l"/>
                <a:tab pos="3283610" algn="l"/>
                <a:tab pos="3940332" algn="l"/>
                <a:tab pos="4597055" algn="l"/>
              </a:tabLst>
              <a:defRPr/>
            </a:pPr>
            <a:r>
              <a:rPr kumimoji="0" lang="en-GB" altLang="ru-RU" sz="1814" b="0" i="0" u="none" strike="noStrike" kern="1200" cap="none" spc="0" normalizeH="0" baseline="0" noProof="0" smtClean="0">
                <a:ln>
                  <a:noFill/>
                </a:ln>
                <a:solidFill>
                  <a:srgbClr val="FFFF99"/>
                </a:solidFill>
                <a:effectLst/>
                <a:uLnTx/>
                <a:uFillTx/>
                <a:latin typeface="Arial" panose="020B0604020202020204" pitchFamily="34" charset="0"/>
                <a:ea typeface="+mn-ea"/>
                <a:cs typeface="Lucida Sans Unicode" panose="020B0602030504020204" pitchFamily="34" charset="0"/>
              </a:rPr>
              <a:t>Узнай название птицы, которая дает прогноз погоды безошибочно.</a:t>
            </a:r>
          </a:p>
          <a:p>
            <a:pPr marL="0" marR="0" lvl="0" indent="0" algn="l" defTabSz="407571" rtl="0" eaLnBrk="1" fontAlgn="base" latinLnBrk="0" hangingPunct="0">
              <a:lnSpc>
                <a:spcPct val="97000"/>
              </a:lnSpc>
              <a:spcBef>
                <a:spcPct val="0"/>
              </a:spcBef>
              <a:spcAft>
                <a:spcPct val="0"/>
              </a:spcAft>
              <a:buClr>
                <a:srgbClr val="000000"/>
              </a:buClr>
              <a:buSzPct val="45000"/>
              <a:buFontTx/>
              <a:buNone/>
              <a:tabLst>
                <a:tab pos="656722" algn="l"/>
                <a:tab pos="1313444" algn="l"/>
                <a:tab pos="1970166" algn="l"/>
                <a:tab pos="2626888" algn="l"/>
                <a:tab pos="3283610" algn="l"/>
                <a:tab pos="3940332" algn="l"/>
                <a:tab pos="4597055" algn="l"/>
              </a:tabLst>
              <a:defRPr/>
            </a:pPr>
            <a:r>
              <a:rPr kumimoji="0" lang="en-GB" altLang="ru-RU" sz="1814" b="0" i="0" u="none" strike="noStrike" kern="1200" cap="none" spc="0" normalizeH="0" baseline="0" noProof="0" smtClean="0">
                <a:ln>
                  <a:noFill/>
                </a:ln>
                <a:solidFill>
                  <a:srgbClr val="FFFF99"/>
                </a:solidFill>
                <a:effectLst/>
                <a:uLnTx/>
                <a:uFillTx/>
                <a:latin typeface="Arial" panose="020B0604020202020204" pitchFamily="34" charset="0"/>
                <a:ea typeface="+mn-ea"/>
                <a:cs typeface="Lucida Sans Unicode" panose="020B0602030504020204" pitchFamily="34" charset="0"/>
              </a:rPr>
              <a:t>4,5: 0,18;  31,5:1,5;  420:28;  36:8;  210:1,5; </a:t>
            </a:r>
          </a:p>
          <a:p>
            <a:pPr marL="0" marR="0" lvl="0" indent="0" algn="l" defTabSz="407571" rtl="0" eaLnBrk="1" fontAlgn="base" latinLnBrk="0" hangingPunct="0">
              <a:lnSpc>
                <a:spcPct val="97000"/>
              </a:lnSpc>
              <a:spcBef>
                <a:spcPct val="0"/>
              </a:spcBef>
              <a:spcAft>
                <a:spcPct val="0"/>
              </a:spcAft>
              <a:buClr>
                <a:srgbClr val="000000"/>
              </a:buClr>
              <a:buSzPct val="45000"/>
              <a:buFontTx/>
              <a:buNone/>
              <a:tabLst>
                <a:tab pos="656722" algn="l"/>
                <a:tab pos="1313444" algn="l"/>
                <a:tab pos="1970166" algn="l"/>
                <a:tab pos="2626888" algn="l"/>
                <a:tab pos="3283610" algn="l"/>
                <a:tab pos="3940332" algn="l"/>
                <a:tab pos="4597055" algn="l"/>
              </a:tabLst>
              <a:defRPr/>
            </a:pPr>
            <a:r>
              <a:rPr kumimoji="0" lang="en-GB" altLang="ru-RU" sz="1814" b="0" i="0" u="none" strike="noStrike" kern="1200" cap="none" spc="0" normalizeH="0" baseline="0" noProof="0" smtClean="0">
                <a:ln>
                  <a:noFill/>
                </a:ln>
                <a:solidFill>
                  <a:srgbClr val="FFFF99"/>
                </a:solidFill>
                <a:effectLst/>
                <a:uLnTx/>
                <a:uFillTx/>
                <a:latin typeface="Arial" panose="020B0604020202020204" pitchFamily="34" charset="0"/>
                <a:ea typeface="+mn-ea"/>
                <a:cs typeface="Lucida Sans Unicode" panose="020B0602030504020204" pitchFamily="34" charset="0"/>
              </a:rPr>
              <a:t>60:2,6;  42,5:2,5;  49:1,4</a:t>
            </a:r>
          </a:p>
        </p:txBody>
      </p:sp>
      <p:sp>
        <p:nvSpPr>
          <p:cNvPr id="16438" name="Text Box 54"/>
          <p:cNvSpPr txBox="1">
            <a:spLocks noChangeArrowheads="1"/>
          </p:cNvSpPr>
          <p:nvPr/>
        </p:nvSpPr>
        <p:spPr bwMode="auto">
          <a:xfrm>
            <a:off x="5964947" y="5520100"/>
            <a:ext cx="2482821" cy="107747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07571" rtl="0" eaLnBrk="1" fontAlgn="base" latinLnBrk="0" hangingPunct="0">
              <a:lnSpc>
                <a:spcPct val="98000"/>
              </a:lnSpc>
              <a:spcBef>
                <a:spcPct val="0"/>
              </a:spcBef>
              <a:spcAft>
                <a:spcPct val="0"/>
              </a:spcAft>
              <a:buClr>
                <a:srgbClr val="000000"/>
              </a:buClr>
              <a:buSzPct val="45000"/>
              <a:buFontTx/>
              <a:buNone/>
              <a:tabLst/>
              <a:defRPr/>
            </a:pPr>
            <a:r>
              <a:rPr kumimoji="0" lang="en-GB" altLang="ru-RU" sz="1633" b="0" i="0" u="none" strike="noStrike" kern="1200" cap="none" spc="0" normalizeH="0" baseline="0" noProof="0" smtClean="0">
                <a:ln>
                  <a:noFill/>
                </a:ln>
                <a:solidFill>
                  <a:srgbClr val="9999CC"/>
                </a:solidFill>
                <a:effectLst/>
                <a:uLnTx/>
                <a:uFillTx/>
                <a:latin typeface="Arial" panose="020B0604020202020204" pitchFamily="34" charset="0"/>
                <a:ea typeface="+mn-ea"/>
                <a:cs typeface="Lucida Sans Unicode" panose="020B0602030504020204" pitchFamily="34" charset="0"/>
              </a:rPr>
              <a:t>4260+4260=8520</a:t>
            </a:r>
            <a:endParaRPr kumimoji="0" lang="ru-RU" altLang="ru-RU" sz="1633" b="0" i="0" u="none" strike="noStrike" kern="1200" cap="none" spc="0" normalizeH="0" baseline="0" noProof="0" smtClean="0">
              <a:ln>
                <a:noFill/>
              </a:ln>
              <a:solidFill>
                <a:srgbClr val="9999CC"/>
              </a:solidFill>
              <a:effectLst/>
              <a:uLnTx/>
              <a:uFillTx/>
              <a:latin typeface="Arial" panose="020B0604020202020204" pitchFamily="34" charset="0"/>
              <a:ea typeface="+mn-ea"/>
              <a:cs typeface="Lucida Sans Unicode" panose="020B0602030504020204" pitchFamily="34" charset="0"/>
            </a:endParaRPr>
          </a:p>
          <a:p>
            <a:pPr marL="0" marR="0" lvl="0" indent="0" algn="l" defTabSz="407571" rtl="0" eaLnBrk="1" fontAlgn="base" latinLnBrk="0" hangingPunct="0">
              <a:lnSpc>
                <a:spcPct val="98000"/>
              </a:lnSpc>
              <a:spcBef>
                <a:spcPct val="0"/>
              </a:spcBef>
              <a:spcAft>
                <a:spcPct val="0"/>
              </a:spcAft>
              <a:buClr>
                <a:srgbClr val="000000"/>
              </a:buClr>
              <a:buSzPct val="45000"/>
              <a:buFontTx/>
              <a:buNone/>
              <a:tabLst/>
              <a:defRPr/>
            </a:pPr>
            <a:r>
              <a:rPr kumimoji="0" lang="en-GB" altLang="ru-RU" sz="1633" b="0" i="0" u="none" strike="noStrike" kern="1200" cap="none" spc="0" normalizeH="0" baseline="0" noProof="0" smtClean="0">
                <a:ln>
                  <a:noFill/>
                </a:ln>
                <a:solidFill>
                  <a:srgbClr val="9999CC"/>
                </a:solidFill>
                <a:effectLst/>
                <a:uLnTx/>
                <a:uFillTx/>
                <a:latin typeface="Arial" panose="020B0604020202020204" pitchFamily="34" charset="0"/>
                <a:ea typeface="+mn-ea"/>
                <a:cs typeface="Lucida Sans Unicode" panose="020B0602030504020204" pitchFamily="34" charset="0"/>
              </a:rPr>
              <a:t>59068+3642=62710</a:t>
            </a:r>
          </a:p>
          <a:p>
            <a:pPr marL="0" marR="0" lvl="0" indent="0" algn="l" defTabSz="407571" rtl="0" eaLnBrk="1" fontAlgn="base" latinLnBrk="0" hangingPunct="0">
              <a:lnSpc>
                <a:spcPct val="98000"/>
              </a:lnSpc>
              <a:spcBef>
                <a:spcPct val="0"/>
              </a:spcBef>
              <a:spcAft>
                <a:spcPct val="0"/>
              </a:spcAft>
              <a:buClr>
                <a:srgbClr val="000000"/>
              </a:buClr>
              <a:buSzPct val="45000"/>
              <a:buFontTx/>
              <a:buNone/>
              <a:tabLst/>
              <a:defRPr/>
            </a:pPr>
            <a:r>
              <a:rPr kumimoji="0" lang="en-GB" altLang="ru-RU" sz="1633" b="0" i="0" u="none" strike="noStrike" kern="1200" cap="none" spc="0" normalizeH="0" baseline="0" noProof="0" smtClean="0">
                <a:ln>
                  <a:noFill/>
                </a:ln>
                <a:solidFill>
                  <a:srgbClr val="9999CC"/>
                </a:solidFill>
                <a:effectLst/>
                <a:uLnTx/>
                <a:uFillTx/>
                <a:latin typeface="Arial" panose="020B0604020202020204" pitchFamily="34" charset="0"/>
                <a:ea typeface="+mn-ea"/>
                <a:cs typeface="Lucida Sans Unicode" panose="020B0602030504020204" pitchFamily="34" charset="0"/>
              </a:rPr>
              <a:t>1573+573+73+3=2222</a:t>
            </a:r>
          </a:p>
          <a:p>
            <a:pPr marL="0" marR="0" lvl="0" indent="0" algn="l" defTabSz="407571" rtl="0" eaLnBrk="1" fontAlgn="base" latinLnBrk="0" hangingPunct="0">
              <a:lnSpc>
                <a:spcPct val="98000"/>
              </a:lnSpc>
              <a:spcBef>
                <a:spcPct val="0"/>
              </a:spcBef>
              <a:spcAft>
                <a:spcPct val="0"/>
              </a:spcAft>
              <a:buClr>
                <a:srgbClr val="000000"/>
              </a:buClr>
              <a:buSzPct val="45000"/>
              <a:buFontTx/>
              <a:buNone/>
              <a:tabLst/>
              <a:defRPr/>
            </a:pPr>
            <a:r>
              <a:rPr kumimoji="0" lang="en-GB" altLang="ru-RU" sz="1633" b="0" i="0" u="none" strike="noStrike" kern="1200" cap="none" spc="0" normalizeH="0" baseline="0" noProof="0" smtClean="0">
                <a:ln>
                  <a:noFill/>
                </a:ln>
                <a:solidFill>
                  <a:srgbClr val="9999CC"/>
                </a:solidFill>
                <a:effectLst/>
                <a:uLnTx/>
                <a:uFillTx/>
                <a:latin typeface="Arial" panose="020B0604020202020204" pitchFamily="34" charset="0"/>
                <a:ea typeface="+mn-ea"/>
                <a:cs typeface="Lucida Sans Unicode" panose="020B0602030504020204" pitchFamily="34" charset="0"/>
              </a:rPr>
              <a:t>фламинго</a:t>
            </a:r>
            <a:endParaRPr kumimoji="0" lang="ru-RU" altLang="ru-RU" sz="1633" b="0" i="0" u="none" strike="noStrike" kern="1200" cap="none" spc="0" normalizeH="0" baseline="0" noProof="0" smtClean="0">
              <a:ln>
                <a:noFill/>
              </a:ln>
              <a:solidFill>
                <a:srgbClr val="000000"/>
              </a:solidFill>
              <a:effectLst/>
              <a:uLnTx/>
              <a:uFillTx/>
              <a:latin typeface="Arial" panose="020B0604020202020204" pitchFamily="34" charset="0"/>
              <a:ea typeface="+mn-ea"/>
              <a:cs typeface="Lucida Sans Unicode" panose="020B0602030504020204" pitchFamily="34" charset="0"/>
            </a:endParaRPr>
          </a:p>
        </p:txBody>
      </p:sp>
    </p:spTree>
    <p:extLst>
      <p:ext uri="{BB962C8B-B14F-4D97-AF65-F5344CB8AC3E}">
        <p14:creationId xmlns:p14="http://schemas.microsoft.com/office/powerpoint/2010/main" val="2097990691"/>
      </p:ext>
    </p:extLst>
  </p:cSld>
  <p:clrMapOvr>
    <a:masterClrMapping/>
  </p:clrMapOvr>
  <p:transition spd="med" advTm="5120">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438"/>
                                        </p:tgtEl>
                                        <p:attrNameLst>
                                          <p:attrName>style.visibility</p:attrName>
                                        </p:attrNameLst>
                                      </p:cBhvr>
                                      <p:to>
                                        <p:strVal val="visible"/>
                                      </p:to>
                                    </p:set>
                                    <p:animEffect transition="in" filter="fade">
                                      <p:cBhvr>
                                        <p:cTn id="7" dur="1000"/>
                                        <p:tgtEl>
                                          <p:spTgt spid="16438"/>
                                        </p:tgtEl>
                                      </p:cBhvr>
                                    </p:animEffect>
                                    <p:anim calcmode="lin" valueType="num">
                                      <p:cBhvr>
                                        <p:cTn id="8" dur="1000" fill="hold"/>
                                        <p:tgtEl>
                                          <p:spTgt spid="16438"/>
                                        </p:tgtEl>
                                        <p:attrNameLst>
                                          <p:attrName>ppt_x</p:attrName>
                                        </p:attrNameLst>
                                      </p:cBhvr>
                                      <p:tavLst>
                                        <p:tav tm="0">
                                          <p:val>
                                            <p:strVal val="#ppt_x"/>
                                          </p:val>
                                        </p:tav>
                                        <p:tav tm="100000">
                                          <p:val>
                                            <p:strVal val="#ppt_x"/>
                                          </p:val>
                                        </p:tav>
                                      </p:tavLst>
                                    </p:anim>
                                    <p:anim calcmode="lin" valueType="num">
                                      <p:cBhvr>
                                        <p:cTn id="9" dur="1000" fill="hold"/>
                                        <p:tgtEl>
                                          <p:spTgt spid="164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38348" y="1142984"/>
            <a:ext cx="7929618" cy="1714512"/>
          </a:xfrm>
        </p:spPr>
        <p:txBody>
          <a:bodyPr>
            <a:noAutofit/>
          </a:bodyPr>
          <a:lstStyle/>
          <a:p>
            <a:r>
              <a:rPr lang="ru-RU" dirty="0">
                <a:solidFill>
                  <a:srgbClr val="9B2582"/>
                </a:solidFill>
              </a:rPr>
              <a:t>МАТЕМАТИЧЕСКИЙ КРОССВОРД</a:t>
            </a:r>
          </a:p>
        </p:txBody>
      </p:sp>
      <p:pic>
        <p:nvPicPr>
          <p:cNvPr id="37894" name="Picture 6" descr="http://files.books.ru/pic/51001-52000/51627/51627.jpg"/>
          <p:cNvPicPr>
            <a:picLocks noChangeAspect="1" noChangeArrowheads="1"/>
          </p:cNvPicPr>
          <p:nvPr/>
        </p:nvPicPr>
        <p:blipFill>
          <a:blip r:embed="rId2" cstate="print"/>
          <a:srcRect/>
          <a:stretch>
            <a:fillRect/>
          </a:stretch>
        </p:blipFill>
        <p:spPr bwMode="auto">
          <a:xfrm>
            <a:off x="3024166" y="3429001"/>
            <a:ext cx="1428750" cy="1876425"/>
          </a:xfrm>
          <a:prstGeom prst="rect">
            <a:avLst/>
          </a:prstGeom>
          <a:noFill/>
        </p:spPr>
      </p:pic>
      <p:pic>
        <p:nvPicPr>
          <p:cNvPr id="37896" name="Picture 8" descr="http://uka-books.ru/d/264761/d/286586.jpg"/>
          <p:cNvPicPr>
            <a:picLocks noChangeAspect="1" noChangeArrowheads="1"/>
          </p:cNvPicPr>
          <p:nvPr/>
        </p:nvPicPr>
        <p:blipFill>
          <a:blip r:embed="rId3" cstate="print"/>
          <a:srcRect t="8555" r="2499"/>
          <a:stretch>
            <a:fillRect/>
          </a:stretch>
        </p:blipFill>
        <p:spPr bwMode="auto">
          <a:xfrm>
            <a:off x="7596199" y="3429000"/>
            <a:ext cx="1621847" cy="2000264"/>
          </a:xfrm>
          <a:prstGeom prst="rect">
            <a:avLst/>
          </a:prstGeom>
          <a:noFill/>
        </p:spPr>
      </p:pic>
      <p:pic>
        <p:nvPicPr>
          <p:cNvPr id="37898" name="Picture 10" descr="http://www.teacher-pro.ru/files/styles/contentflow_thumbnail/public/269397-16e63328003eec4c.jpg?itok=Fo76Bm7_"/>
          <p:cNvPicPr>
            <a:picLocks noChangeAspect="1" noChangeArrowheads="1"/>
          </p:cNvPicPr>
          <p:nvPr/>
        </p:nvPicPr>
        <p:blipFill>
          <a:blip r:embed="rId4" cstate="print"/>
          <a:srcRect/>
          <a:stretch>
            <a:fillRect/>
          </a:stretch>
        </p:blipFill>
        <p:spPr bwMode="auto">
          <a:xfrm>
            <a:off x="5167307" y="3571876"/>
            <a:ext cx="2058971" cy="2048676"/>
          </a:xfrm>
          <a:prstGeom prst="rect">
            <a:avLst/>
          </a:prstGeom>
          <a:noFill/>
        </p:spPr>
      </p:pic>
    </p:spTree>
    <p:extLst>
      <p:ext uri="{BB962C8B-B14F-4D97-AF65-F5344CB8AC3E}">
        <p14:creationId xmlns:p14="http://schemas.microsoft.com/office/powerpoint/2010/main" val="169679565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37894"/>
                                        </p:tgtEl>
                                        <p:attrNameLst>
                                          <p:attrName>style.visibility</p:attrName>
                                        </p:attrNameLst>
                                      </p:cBhvr>
                                      <p:to>
                                        <p:strVal val="visible"/>
                                      </p:to>
                                    </p:set>
                                    <p:animEffect transition="in" filter="blinds(horizontal)">
                                      <p:cBhvr>
                                        <p:cTn id="11" dur="500"/>
                                        <p:tgtEl>
                                          <p:spTgt spid="37894"/>
                                        </p:tgtEl>
                                      </p:cBhvr>
                                    </p:animEffect>
                                  </p:childTnLst>
                                </p:cTn>
                              </p:par>
                            </p:childTnLst>
                          </p:cTn>
                        </p:par>
                        <p:par>
                          <p:cTn id="12" fill="hold">
                            <p:stCondLst>
                              <p:cond delay="2500"/>
                            </p:stCondLst>
                            <p:childTnLst>
                              <p:par>
                                <p:cTn id="13" presetID="20" presetClass="entr" presetSubtype="0" fill="hold" nodeType="afterEffect">
                                  <p:stCondLst>
                                    <p:cond delay="0"/>
                                  </p:stCondLst>
                                  <p:childTnLst>
                                    <p:set>
                                      <p:cBhvr>
                                        <p:cTn id="14" dur="1" fill="hold">
                                          <p:stCondLst>
                                            <p:cond delay="0"/>
                                          </p:stCondLst>
                                        </p:cTn>
                                        <p:tgtEl>
                                          <p:spTgt spid="37898"/>
                                        </p:tgtEl>
                                        <p:attrNameLst>
                                          <p:attrName>style.visibility</p:attrName>
                                        </p:attrNameLst>
                                      </p:cBhvr>
                                      <p:to>
                                        <p:strVal val="visible"/>
                                      </p:to>
                                    </p:set>
                                    <p:animEffect transition="in" filter="wedge">
                                      <p:cBhvr>
                                        <p:cTn id="15" dur="2000"/>
                                        <p:tgtEl>
                                          <p:spTgt spid="37898"/>
                                        </p:tgtEl>
                                      </p:cBhvr>
                                    </p:animEffect>
                                  </p:childTnLst>
                                </p:cTn>
                              </p:par>
                            </p:childTnLst>
                          </p:cTn>
                        </p:par>
                        <p:par>
                          <p:cTn id="16" fill="hold">
                            <p:stCondLst>
                              <p:cond delay="4500"/>
                            </p:stCondLst>
                            <p:childTnLst>
                              <p:par>
                                <p:cTn id="17" presetID="3" presetClass="entr" presetSubtype="10" fill="hold" nodeType="afterEffect">
                                  <p:stCondLst>
                                    <p:cond delay="0"/>
                                  </p:stCondLst>
                                  <p:childTnLst>
                                    <p:set>
                                      <p:cBhvr>
                                        <p:cTn id="18" dur="1" fill="hold">
                                          <p:stCondLst>
                                            <p:cond delay="0"/>
                                          </p:stCondLst>
                                        </p:cTn>
                                        <p:tgtEl>
                                          <p:spTgt spid="37896"/>
                                        </p:tgtEl>
                                        <p:attrNameLst>
                                          <p:attrName>style.visibility</p:attrName>
                                        </p:attrNameLst>
                                      </p:cBhvr>
                                      <p:to>
                                        <p:strVal val="visible"/>
                                      </p:to>
                                    </p:set>
                                    <p:animEffect transition="in" filter="blinds(horizontal)">
                                      <p:cBhvr>
                                        <p:cTn id="19" dur="5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981200" y="274638"/>
            <a:ext cx="8229600" cy="562074"/>
          </a:xfrm>
        </p:spPr>
        <p:txBody>
          <a:bodyPr>
            <a:noAutofit/>
          </a:bodyPr>
          <a:lstStyle/>
          <a:p>
            <a:r>
              <a:rPr lang="ru-RU" dirty="0" smtClean="0">
                <a:solidFill>
                  <a:srgbClr val="9B2582"/>
                </a:solidFill>
              </a:rPr>
              <a:t>Кроссворды </a:t>
            </a:r>
            <a:r>
              <a:rPr lang="ru-RU" dirty="0">
                <a:solidFill>
                  <a:srgbClr val="9B2582"/>
                </a:solidFill>
              </a:rPr>
              <a:t>одноклассников</a:t>
            </a:r>
          </a:p>
        </p:txBody>
      </p:sp>
      <p:sp>
        <p:nvSpPr>
          <p:cNvPr id="2" name="Объект 1"/>
          <p:cNvSpPr>
            <a:spLocks noGrp="1"/>
          </p:cNvSpPr>
          <p:nvPr>
            <p:ph idx="1"/>
          </p:nvPr>
        </p:nvSpPr>
        <p:spPr>
          <a:xfrm>
            <a:off x="1809720" y="1000108"/>
            <a:ext cx="8643998" cy="5662982"/>
          </a:xfrm>
        </p:spPr>
        <p:style>
          <a:lnRef idx="1">
            <a:schemeClr val="accent1"/>
          </a:lnRef>
          <a:fillRef idx="2">
            <a:schemeClr val="accent1"/>
          </a:fillRef>
          <a:effectRef idx="1">
            <a:schemeClr val="accent1"/>
          </a:effectRef>
          <a:fontRef idx="minor">
            <a:schemeClr val="dk1"/>
          </a:fontRef>
        </p:style>
        <p:txBody>
          <a:bodyPr/>
          <a:lstStyle/>
          <a:p>
            <a:pPr marL="109728" indent="0">
              <a:buNone/>
            </a:pPr>
            <a:r>
              <a:rPr lang="ru-RU" sz="3600" b="1" dirty="0">
                <a:solidFill>
                  <a:srgbClr val="FF0000"/>
                </a:solidFill>
              </a:rPr>
              <a:t>Михеевой Дарьи</a:t>
            </a:r>
          </a:p>
        </p:txBody>
      </p:sp>
      <p:pic>
        <p:nvPicPr>
          <p:cNvPr id="2050" name="Picture 2" descr="C:\Users\User\Desktop\20150528_0856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6542" y="1052736"/>
            <a:ext cx="4147851" cy="553046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tatic4.depositphotos.com/1000906/283/v/950/depositphotos_2830552-The-girl-reads-the-book.jpg"/>
          <p:cNvPicPr>
            <a:picLocks noChangeAspect="1" noChangeArrowheads="1"/>
          </p:cNvPicPr>
          <p:nvPr/>
        </p:nvPicPr>
        <p:blipFill>
          <a:blip r:embed="rId3" cstate="print"/>
          <a:srcRect/>
          <a:stretch>
            <a:fillRect/>
          </a:stretch>
        </p:blipFill>
        <p:spPr bwMode="auto">
          <a:xfrm>
            <a:off x="1952597" y="1857364"/>
            <a:ext cx="3097183" cy="4500594"/>
          </a:xfrm>
          <a:prstGeom prst="rect">
            <a:avLst/>
          </a:prstGeom>
          <a:noFill/>
        </p:spPr>
      </p:pic>
    </p:spTree>
    <p:extLst>
      <p:ext uri="{BB962C8B-B14F-4D97-AF65-F5344CB8AC3E}">
        <p14:creationId xmlns:p14="http://schemas.microsoft.com/office/powerpoint/2010/main" val="1513498946"/>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
                                            <p:bg/>
                                          </p:spTgt>
                                        </p:tgtEl>
                                        <p:attrNameLst>
                                          <p:attrName>style.visibility</p:attrName>
                                        </p:attrNameLst>
                                      </p:cBhvr>
                                      <p:to>
                                        <p:strVal val="visible"/>
                                      </p:to>
                                    </p:set>
                                    <p:animEffect transition="in" filter="wedge">
                                      <p:cBhvr>
                                        <p:cTn id="10" dur="2000"/>
                                        <p:tgtEl>
                                          <p:spTgt spid="2">
                                            <p:bg/>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edge">
                                      <p:cBhvr>
                                        <p:cTn id="13" dur="2000"/>
                                        <p:tgtEl>
                                          <p:spTgt spid="2">
                                            <p:txEl>
                                              <p:pRg st="0" end="0"/>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edge">
                                      <p:cBhvr>
                                        <p:cTn id="16" dur="2000"/>
                                        <p:tgtEl>
                                          <p:spTgt spid="2050"/>
                                        </p:tgtEl>
                                      </p:cBhvr>
                                    </p:animEffect>
                                  </p:childTnLst>
                                </p:cTn>
                              </p:par>
                              <p:par>
                                <p:cTn id="17" presetID="20" presetClass="entr" presetSubtype="0" fill="hold" nodeType="withEffect">
                                  <p:stCondLst>
                                    <p:cond delay="0"/>
                                  </p:stCondLst>
                                  <p:childTnLst>
                                    <p:set>
                                      <p:cBhvr>
                                        <p:cTn id="18" dur="1" fill="hold">
                                          <p:stCondLst>
                                            <p:cond delay="0"/>
                                          </p:stCondLst>
                                        </p:cTn>
                                        <p:tgtEl>
                                          <p:spTgt spid="16388"/>
                                        </p:tgtEl>
                                        <p:attrNameLst>
                                          <p:attrName>style.visibility</p:attrName>
                                        </p:attrNameLst>
                                      </p:cBhvr>
                                      <p:to>
                                        <p:strVal val="visible"/>
                                      </p:to>
                                    </p:set>
                                    <p:animEffect transition="in" filter="wedge">
                                      <p:cBhvr>
                                        <p:cTn id="19"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981200" y="274638"/>
            <a:ext cx="8229600" cy="778098"/>
          </a:xfrm>
        </p:spPr>
        <p:txBody>
          <a:bodyPr>
            <a:normAutofit/>
          </a:bodyPr>
          <a:lstStyle/>
          <a:p>
            <a:r>
              <a:rPr lang="ru-RU" dirty="0">
                <a:solidFill>
                  <a:srgbClr val="9B2582"/>
                </a:solidFill>
              </a:rPr>
              <a:t>Кроссворды одноклассников</a:t>
            </a:r>
          </a:p>
        </p:txBody>
      </p:sp>
      <p:pic>
        <p:nvPicPr>
          <p:cNvPr id="3075" name="Picture 3" descr="C:\Users\User\Desktop\20150528_0855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4298" y="1714488"/>
            <a:ext cx="6120680" cy="459051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www.playing-field.ru/img/2015/052203/4309888"/>
          <p:cNvPicPr>
            <a:picLocks noGrp="1" noChangeAspect="1" noChangeArrowheads="1"/>
          </p:cNvPicPr>
          <p:nvPr>
            <p:ph idx="1"/>
          </p:nvPr>
        </p:nvPicPr>
        <p:blipFill>
          <a:blip r:embed="rId3" cstate="print"/>
          <a:srcRect/>
          <a:stretch>
            <a:fillRect/>
          </a:stretch>
        </p:blipFill>
        <p:spPr bwMode="auto">
          <a:xfrm>
            <a:off x="1738282" y="1714488"/>
            <a:ext cx="2143108" cy="4643470"/>
          </a:xfrm>
          <a:prstGeom prst="rect">
            <a:avLst/>
          </a:prstGeom>
          <a:noFill/>
        </p:spPr>
      </p:pic>
      <p:sp>
        <p:nvSpPr>
          <p:cNvPr id="6" name="Прямоугольник 5"/>
          <p:cNvSpPr/>
          <p:nvPr/>
        </p:nvSpPr>
        <p:spPr>
          <a:xfrm>
            <a:off x="4167175" y="1142985"/>
            <a:ext cx="3995325" cy="646331"/>
          </a:xfrm>
          <a:prstGeom prst="rect">
            <a:avLst/>
          </a:prstGeom>
        </p:spPr>
        <p:txBody>
          <a:bodyPr wrap="none">
            <a:spAutoFit/>
          </a:bodyPr>
          <a:lstStyle/>
          <a:p>
            <a:pPr marL="109728"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Яломыст</a:t>
            </a:r>
            <a:r>
              <a:rPr kumimoji="0" lang="ru-RU" sz="3600" b="1" i="0" u="none" strike="noStrike" kern="1200" cap="none" spc="0" normalizeH="0" baseline="0" noProof="0" dirty="0" smtClean="0">
                <a:ln>
                  <a:noFill/>
                </a:ln>
                <a:solidFill>
                  <a:srgbClr val="FF0000"/>
                </a:solidFill>
                <a:effectLst/>
                <a:uLnTx/>
                <a:uFillTx/>
                <a:latin typeface="Calibri" panose="020F0502020204030204"/>
                <a:ea typeface="+mn-ea"/>
                <a:cs typeface="+mn-cs"/>
              </a:rPr>
              <a:t> Дмитрия</a:t>
            </a:r>
            <a:endParaRPr kumimoji="0" lang="ru-RU"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059494"/>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blinds(horizontal)">
                                      <p:cBhvr>
                                        <p:cTn id="10" dur="500"/>
                                        <p:tgtEl>
                                          <p:spTgt spid="15362"/>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par>
                                <p:cTn id="14" presetID="13" presetClass="entr" presetSubtype="16" fill="hold" nodeType="withEffect">
                                  <p:stCondLst>
                                    <p:cond delay="0"/>
                                  </p:stCondLst>
                                  <p:childTnLst>
                                    <p:set>
                                      <p:cBhvr>
                                        <p:cTn id="15" dur="1" fill="hold">
                                          <p:stCondLst>
                                            <p:cond delay="0"/>
                                          </p:stCondLst>
                                        </p:cTn>
                                        <p:tgtEl>
                                          <p:spTgt spid="3075"/>
                                        </p:tgtEl>
                                        <p:attrNameLst>
                                          <p:attrName>style.visibility</p:attrName>
                                        </p:attrNameLst>
                                      </p:cBhvr>
                                      <p:to>
                                        <p:strVal val="visible"/>
                                      </p:to>
                                    </p:set>
                                    <p:animEffect transition="in" filter="plus(in)">
                                      <p:cBhvr>
                                        <p:cTn id="16"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4300" y="352953"/>
            <a:ext cx="12077700" cy="6236194"/>
          </a:xfrm>
          <a:prstGeom prst="rect">
            <a:avLst/>
          </a:prstGeom>
        </p:spPr>
        <p:txBody>
          <a:bodyPr wrap="square">
            <a:spAutoFit/>
          </a:bodyPr>
          <a:lstStyle/>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Использование метода проектов предусматривает определенную последовательность действий учителя на каждом этапе.</a:t>
            </a:r>
          </a:p>
          <a:p>
            <a:pPr>
              <a:lnSpc>
                <a:spcPct val="107000"/>
              </a:lnSpc>
              <a:spcAft>
                <a:spcPts val="800"/>
              </a:spcAft>
            </a:pPr>
            <a:r>
              <a:rPr lang="ru-RU" b="1" dirty="0">
                <a:latin typeface="Calibri" panose="020F0502020204030204" pitchFamily="34" charset="0"/>
                <a:ea typeface="Calibri" panose="020F0502020204030204" pitchFamily="34" charset="0"/>
                <a:cs typeface="Times New Roman" panose="02020603050405020304" pitchFamily="18" charset="0"/>
              </a:rPr>
              <a:t>           Первый этап:</a:t>
            </a:r>
            <a:r>
              <a:rPr lang="ru-RU" dirty="0">
                <a:latin typeface="Calibri" panose="020F0502020204030204" pitchFamily="34" charset="0"/>
                <a:ea typeface="Calibri" panose="020F0502020204030204" pitchFamily="34" charset="0"/>
                <a:cs typeface="Times New Roman" panose="02020603050405020304" pitchFamily="18" charset="0"/>
              </a:rPr>
              <a:t> выбор темы проекта, его типа, количества учеников. Это может происходить разными способами.  Учитель может сам определить тематику с учетом учебной ситуации по своему предмету и предложить его для обсуждения детям. Учащиеся обдумывают тему проекта, подбирают теоретический материал, а затем за круглым столом обсуждают вместе с учителем план работы над проектом, формулируют проблему, прогнозируют конечный результат, распределяют работу (если это парная работа или групповая).</a:t>
            </a:r>
          </a:p>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Тематика проектов может быть предложна самими обучающимися, которые при этом ориентируются прежде всего на собственные интересы. Причем эти проекты чаще всего творческие, прикладные. Здесь учитель выступает в роли консультанта, идет совместное творчество учителя и ученика.</a:t>
            </a:r>
          </a:p>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Тема проекта может быть определена социальным заказом. Здесь, на первом этапе уместен «Мозговой штурм» по решению поставленной проблемы, которую необходимо решить.</a:t>
            </a:r>
          </a:p>
          <a:p>
            <a:pPr>
              <a:lnSpc>
                <a:spcPct val="107000"/>
              </a:lnSpc>
              <a:spcAft>
                <a:spcPts val="800"/>
              </a:spcAft>
            </a:pPr>
            <a:r>
              <a:rPr lang="ru-RU" b="1" dirty="0">
                <a:latin typeface="Calibri" panose="020F0502020204030204" pitchFamily="34" charset="0"/>
                <a:ea typeface="Calibri" panose="020F0502020204030204" pitchFamily="34" charset="0"/>
                <a:cs typeface="Times New Roman" panose="02020603050405020304" pitchFamily="18" charset="0"/>
              </a:rPr>
              <a:t>Второй этап:</a:t>
            </a:r>
            <a:r>
              <a:rPr lang="ru-RU" dirty="0">
                <a:latin typeface="Calibri" panose="020F0502020204030204" pitchFamily="34" charset="0"/>
                <a:ea typeface="Calibri" panose="020F0502020204030204" pitchFamily="34" charset="0"/>
                <a:cs typeface="Times New Roman" panose="02020603050405020304" pitchFamily="18" charset="0"/>
              </a:rPr>
              <a:t> определение проблемы и вытекающих из нее задач исследования. Это может быть углубление знаний отдельных учеников или решение практического вопроса, актуального для повседневной жизни и, вместе с тем, требующего привлечения знаний учащихся не по одному предмету, а из разных областей, их творческого мышления, исследовательских навыков. Учитель в любом случае добивается от детей естественной интеграции знаний.</a:t>
            </a:r>
          </a:p>
          <a:p>
            <a:pPr>
              <a:lnSpc>
                <a:spcPct val="107000"/>
              </a:lnSpc>
              <a:spcAft>
                <a:spcPts val="800"/>
              </a:spcAft>
            </a:pPr>
            <a:r>
              <a:rPr lang="ru-RU" b="1" dirty="0">
                <a:latin typeface="Calibri" panose="020F0502020204030204" pitchFamily="34" charset="0"/>
                <a:ea typeface="Calibri" panose="020F0502020204030204" pitchFamily="34" charset="0"/>
                <a:cs typeface="Times New Roman" panose="02020603050405020304" pitchFamily="18" charset="0"/>
              </a:rPr>
              <a:t>Третий этап: </a:t>
            </a:r>
            <a:r>
              <a:rPr lang="ru-RU" dirty="0">
                <a:latin typeface="Calibri" panose="020F0502020204030204" pitchFamily="34" charset="0"/>
                <a:ea typeface="Calibri" panose="020F0502020204030204" pitchFamily="34" charset="0"/>
                <a:cs typeface="Times New Roman" panose="02020603050405020304" pitchFamily="18" charset="0"/>
              </a:rPr>
              <a:t>распределение задач по группам, обсуждение возможных методов исследования, поиска информации, творческих решений. Учитель вместе с детьми обсуждает преимущества и недостатки того или иного метода исследования, помогает детям выбрать наиболее оптимальные для данного конкретного случая.</a:t>
            </a:r>
          </a:p>
        </p:txBody>
      </p:sp>
    </p:spTree>
    <p:extLst>
      <p:ext uri="{BB962C8B-B14F-4D97-AF65-F5344CB8AC3E}">
        <p14:creationId xmlns:p14="http://schemas.microsoft.com/office/powerpoint/2010/main" val="412279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5400" dirty="0">
                <a:solidFill>
                  <a:srgbClr val="9B2582"/>
                </a:solidFill>
              </a:rPr>
              <a:t>Мой кроссворд</a:t>
            </a:r>
          </a:p>
        </p:txBody>
      </p:sp>
      <p:sp>
        <p:nvSpPr>
          <p:cNvPr id="2" name="Объект 1"/>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marL="4038600" indent="0">
              <a:buNone/>
            </a:pPr>
            <a:r>
              <a:rPr lang="ru-RU" b="1" dirty="0"/>
              <a:t>По горизонтали: </a:t>
            </a:r>
            <a:r>
              <a:rPr lang="ru-RU" dirty="0"/>
              <a:t>1.    Древняя мера </a:t>
            </a:r>
            <a:r>
              <a:rPr lang="ru-RU" dirty="0" smtClean="0"/>
              <a:t>длины. </a:t>
            </a:r>
            <a:r>
              <a:rPr lang="ru-RU" dirty="0"/>
              <a:t>3.  Число с 6-ю </a:t>
            </a:r>
            <a:r>
              <a:rPr lang="ru-RU" dirty="0" smtClean="0"/>
              <a:t>нулями. </a:t>
            </a:r>
            <a:r>
              <a:rPr lang="ru-RU" dirty="0"/>
              <a:t>5.  Величина, при помощи которой производится </a:t>
            </a:r>
            <a:r>
              <a:rPr lang="ru-RU" dirty="0" smtClean="0"/>
              <a:t>счет</a:t>
            </a:r>
          </a:p>
          <a:p>
            <a:pPr marL="4038600" indent="0">
              <a:buNone/>
            </a:pPr>
            <a:endParaRPr lang="ru-RU" dirty="0"/>
          </a:p>
          <a:p>
            <a:pPr marL="4038600" indent="0">
              <a:buNone/>
            </a:pPr>
            <a:r>
              <a:rPr lang="ru-RU" b="1" dirty="0"/>
              <a:t>По вертикали </a:t>
            </a:r>
            <a:r>
              <a:rPr lang="ru-RU" dirty="0"/>
              <a:t>1. Число, которое </a:t>
            </a:r>
            <a:r>
              <a:rPr lang="ru-RU" dirty="0" smtClean="0"/>
              <a:t>вычитают. </a:t>
            </a:r>
            <a:r>
              <a:rPr lang="ru-RU" dirty="0"/>
              <a:t>2.  Единица земельной площади равна 100м в </a:t>
            </a:r>
            <a:r>
              <a:rPr lang="ru-RU" dirty="0" smtClean="0"/>
              <a:t>квадрате. </a:t>
            </a:r>
            <a:r>
              <a:rPr lang="ru-RU" dirty="0"/>
              <a:t>4. Результат сравнения двух </a:t>
            </a:r>
            <a:r>
              <a:rPr lang="ru-RU" dirty="0" smtClean="0"/>
              <a:t>чисел. </a:t>
            </a:r>
            <a:endParaRPr lang="ru-RU" dirty="0"/>
          </a:p>
          <a:p>
            <a:endParaRPr lang="ru-RU" dirty="0"/>
          </a:p>
        </p:txBody>
      </p:sp>
      <p:pic>
        <p:nvPicPr>
          <p:cNvPr id="6" name="Рисунок 5" descr="C:\Users\User\Desktop\IMG_1031.JPG"/>
          <p:cNvPicPr/>
          <p:nvPr/>
        </p:nvPicPr>
        <p:blipFill>
          <a:blip r:embed="rId2" cstate="print">
            <a:extLst>
              <a:ext uri="{28A0092B-C50C-407E-A947-70E740481C1C}">
                <a14:useLocalDpi xmlns:a14="http://schemas.microsoft.com/office/drawing/2010/main" val="0"/>
              </a:ext>
            </a:extLst>
          </a:blip>
          <a:srcRect l="5547" t="2115"/>
          <a:stretch>
            <a:fillRect/>
          </a:stretch>
        </p:blipFill>
        <p:spPr bwMode="auto">
          <a:xfrm>
            <a:off x="1185838" y="1690688"/>
            <a:ext cx="3196644" cy="4017628"/>
          </a:xfrm>
          <a:prstGeom prst="rect">
            <a:avLst/>
          </a:prstGeom>
          <a:noFill/>
          <a:ln>
            <a:noFill/>
          </a:ln>
        </p:spPr>
      </p:pic>
    </p:spTree>
    <p:extLst>
      <p:ext uri="{BB962C8B-B14F-4D97-AF65-F5344CB8AC3E}">
        <p14:creationId xmlns:p14="http://schemas.microsoft.com/office/powerpoint/2010/main" val="2809395602"/>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2000"/>
                                        <p:tgtEl>
                                          <p:spTgt spid="6"/>
                                        </p:tgtEl>
                                      </p:cBhvr>
                                    </p:animEffect>
                                  </p:childTnLst>
                                </p:cTn>
                              </p:par>
                              <p:par>
                                <p:cTn id="12" presetID="20" presetClass="entr" presetSubtype="0" fill="hold" grpId="0" nodeType="withEffect">
                                  <p:stCondLst>
                                    <p:cond delay="0"/>
                                  </p:stCondLst>
                                  <p:childTnLst>
                                    <p:set>
                                      <p:cBhvr>
                                        <p:cTn id="13" dur="1" fill="hold">
                                          <p:stCondLst>
                                            <p:cond delay="0"/>
                                          </p:stCondLst>
                                        </p:cTn>
                                        <p:tgtEl>
                                          <p:spTgt spid="2">
                                            <p:bg/>
                                          </p:spTgt>
                                        </p:tgtEl>
                                        <p:attrNameLst>
                                          <p:attrName>style.visibility</p:attrName>
                                        </p:attrNameLst>
                                      </p:cBhvr>
                                      <p:to>
                                        <p:strVal val="visible"/>
                                      </p:to>
                                    </p:set>
                                    <p:animEffect transition="in" filter="wedge">
                                      <p:cBhvr>
                                        <p:cTn id="14" dur="2000"/>
                                        <p:tgtEl>
                                          <p:spTgt spid="2">
                                            <p:bg/>
                                          </p:spTgt>
                                        </p:tgtEl>
                                      </p:cBhvr>
                                    </p:animEffect>
                                  </p:childTnLst>
                                </p:cTn>
                              </p:par>
                              <p:par>
                                <p:cTn id="15" presetID="20" presetClass="entr" presetSubtype="0" fill="hold" grpId="0"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edge">
                                      <p:cBhvr>
                                        <p:cTn id="17" dur="2000"/>
                                        <p:tgtEl>
                                          <p:spTgt spid="2">
                                            <p:txEl>
                                              <p:pRg st="0" end="0"/>
                                            </p:txEl>
                                          </p:spTgt>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edge">
                                      <p:cBhvr>
                                        <p:cTn id="20"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9525000" y="6572250"/>
            <a:ext cx="11430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latin typeface="Arial"/>
            </a:endParaRPr>
          </a:p>
        </p:txBody>
      </p:sp>
      <p:sp>
        <p:nvSpPr>
          <p:cNvPr id="14339" name="Rectangle 11"/>
          <p:cNvSpPr>
            <a:spLocks noGrp="1" noChangeArrowheads="1"/>
          </p:cNvSpPr>
          <p:nvPr>
            <p:ph type="ctrTitle"/>
          </p:nvPr>
        </p:nvSpPr>
        <p:spPr>
          <a:xfrm>
            <a:off x="2995613" y="2214564"/>
            <a:ext cx="7529512" cy="1857375"/>
          </a:xfrm>
        </p:spPr>
        <p:txBody>
          <a:bodyPr/>
          <a:lstStyle/>
          <a:p>
            <a:pPr eaLnBrk="1" hangingPunct="1"/>
            <a:r>
              <a:rPr lang="ru-RU" sz="4800" b="1" dirty="0">
                <a:solidFill>
                  <a:schemeClr val="accent2"/>
                </a:solidFill>
                <a:latin typeface="Times New Roman" pitchFamily="18" charset="0"/>
                <a:cs typeface="Times New Roman" pitchFamily="18" charset="0"/>
              </a:rPr>
              <a:t>Проект</a:t>
            </a:r>
            <a:br>
              <a:rPr lang="ru-RU" sz="4800" b="1" dirty="0">
                <a:solidFill>
                  <a:schemeClr val="accent2"/>
                </a:solidFill>
                <a:latin typeface="Times New Roman" pitchFamily="18" charset="0"/>
                <a:cs typeface="Times New Roman" pitchFamily="18" charset="0"/>
              </a:rPr>
            </a:br>
            <a:r>
              <a:rPr lang="ru-RU" sz="2800" dirty="0">
                <a:solidFill>
                  <a:schemeClr val="accent2"/>
                </a:solidFill>
                <a:latin typeface="Times New Roman" pitchFamily="18" charset="0"/>
                <a:cs typeface="Times New Roman" pitchFamily="18" charset="0"/>
              </a:rPr>
              <a:t/>
            </a:r>
            <a:br>
              <a:rPr lang="ru-RU" sz="2800" dirty="0">
                <a:solidFill>
                  <a:schemeClr val="accent2"/>
                </a:solidFill>
                <a:latin typeface="Times New Roman" pitchFamily="18" charset="0"/>
                <a:cs typeface="Times New Roman" pitchFamily="18" charset="0"/>
              </a:rPr>
            </a:br>
            <a:r>
              <a:rPr lang="ru-RU" sz="2800" dirty="0">
                <a:solidFill>
                  <a:schemeClr val="accent2"/>
                </a:solidFill>
                <a:latin typeface="Times New Roman" pitchFamily="18" charset="0"/>
                <a:cs typeface="Times New Roman" pitchFamily="18" charset="0"/>
              </a:rPr>
              <a:t>Создание книги орнаментов в стиле </a:t>
            </a:r>
            <a:br>
              <a:rPr lang="ru-RU" sz="2800" dirty="0">
                <a:solidFill>
                  <a:schemeClr val="accent2"/>
                </a:solidFill>
                <a:latin typeface="Times New Roman" pitchFamily="18" charset="0"/>
                <a:cs typeface="Times New Roman" pitchFamily="18" charset="0"/>
              </a:rPr>
            </a:br>
            <a:r>
              <a:rPr lang="ru-RU" sz="2800" dirty="0">
                <a:solidFill>
                  <a:schemeClr val="accent2"/>
                </a:solidFill>
                <a:latin typeface="Times New Roman" pitchFamily="18" charset="0"/>
                <a:cs typeface="Times New Roman" pitchFamily="18" charset="0"/>
              </a:rPr>
              <a:t>русского народного творчества с помощью геометрических преобразований</a:t>
            </a:r>
            <a:endParaRPr lang="es-ES" sz="2800" dirty="0">
              <a:solidFill>
                <a:schemeClr val="accent2"/>
              </a:solidFill>
            </a:endParaRPr>
          </a:p>
        </p:txBody>
      </p:sp>
      <p:sp>
        <p:nvSpPr>
          <p:cNvPr id="14340" name="Прямоугольник 4"/>
          <p:cNvSpPr>
            <a:spLocks noChangeArrowheads="1"/>
          </p:cNvSpPr>
          <p:nvPr/>
        </p:nvSpPr>
        <p:spPr bwMode="auto">
          <a:xfrm>
            <a:off x="6959600" y="5013325"/>
            <a:ext cx="3582988" cy="1200150"/>
          </a:xfrm>
          <a:prstGeom prst="rect">
            <a:avLst/>
          </a:prstGeom>
          <a:noFill/>
          <a:ln w="9525">
            <a:noFill/>
            <a:miter lim="800000"/>
            <a:headEnd/>
            <a:tailEnd/>
          </a:ln>
        </p:spPr>
        <p:txBody>
          <a:bodyPr>
            <a:spAutoFit/>
          </a:bodyPr>
          <a:lstStyle/>
          <a:p>
            <a:pPr fontAlgn="base">
              <a:spcBef>
                <a:spcPct val="0"/>
              </a:spcBef>
              <a:spcAft>
                <a:spcPct val="0"/>
              </a:spcAft>
            </a:pPr>
            <a:r>
              <a:rPr lang="ru-RU" dirty="0">
                <a:solidFill>
                  <a:srgbClr val="333399"/>
                </a:solidFill>
                <a:latin typeface="Times New Roman" pitchFamily="18" charset="0"/>
                <a:cs typeface="Times New Roman" pitchFamily="18" charset="0"/>
              </a:rPr>
              <a:t>Выполнила: ученица 10 класса </a:t>
            </a:r>
            <a:r>
              <a:rPr lang="ru-RU" dirty="0" err="1">
                <a:solidFill>
                  <a:srgbClr val="333399"/>
                </a:solidFill>
                <a:latin typeface="Times New Roman" pitchFamily="18" charset="0"/>
                <a:cs typeface="Times New Roman" pitchFamily="18" charset="0"/>
              </a:rPr>
              <a:t>Фоченкова</a:t>
            </a:r>
            <a:r>
              <a:rPr lang="ru-RU" dirty="0">
                <a:solidFill>
                  <a:srgbClr val="333399"/>
                </a:solidFill>
                <a:latin typeface="Times New Roman" pitchFamily="18" charset="0"/>
                <a:cs typeface="Times New Roman" pitchFamily="18" charset="0"/>
              </a:rPr>
              <a:t> Дарья</a:t>
            </a:r>
          </a:p>
          <a:p>
            <a:pPr fontAlgn="base">
              <a:spcBef>
                <a:spcPct val="0"/>
              </a:spcBef>
              <a:spcAft>
                <a:spcPct val="0"/>
              </a:spcAft>
            </a:pPr>
            <a:r>
              <a:rPr lang="ru-RU" dirty="0">
                <a:solidFill>
                  <a:srgbClr val="333399"/>
                </a:solidFill>
                <a:latin typeface="Times New Roman" pitchFamily="18" charset="0"/>
                <a:cs typeface="Times New Roman" pitchFamily="18" charset="0"/>
              </a:rPr>
              <a:t>Научный руководитель: Бурмистрова Наталья Викторовна</a:t>
            </a:r>
          </a:p>
        </p:txBody>
      </p:sp>
    </p:spTree>
    <p:extLst>
      <p:ext uri="{BB962C8B-B14F-4D97-AF65-F5344CB8AC3E}">
        <p14:creationId xmlns:p14="http://schemas.microsoft.com/office/powerpoint/2010/main" val="971346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666875" y="5000625"/>
            <a:ext cx="1143000" cy="171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43013" name="Picture 5" descr="Симметрия начало3"/>
          <p:cNvPicPr>
            <a:picLocks noChangeAspect="1" noChangeArrowheads="1"/>
          </p:cNvPicPr>
          <p:nvPr/>
        </p:nvPicPr>
        <p:blipFill>
          <a:blip r:embed="rId2" cstate="print"/>
          <a:srcRect/>
          <a:stretch>
            <a:fillRect/>
          </a:stretch>
        </p:blipFill>
        <p:spPr bwMode="auto">
          <a:xfrm>
            <a:off x="4953001" y="2643188"/>
            <a:ext cx="2309813" cy="2328862"/>
          </a:xfrm>
          <a:prstGeom prst="rect">
            <a:avLst/>
          </a:prstGeom>
          <a:noFill/>
          <a:ln w="9525">
            <a:noFill/>
            <a:miter lim="800000"/>
            <a:headEnd/>
            <a:tailEnd/>
          </a:ln>
        </p:spPr>
      </p:pic>
      <p:sp>
        <p:nvSpPr>
          <p:cNvPr id="32771" name="Rectangle 7"/>
          <p:cNvSpPr>
            <a:spLocks noChangeArrowheads="1"/>
          </p:cNvSpPr>
          <p:nvPr/>
        </p:nvSpPr>
        <p:spPr bwMode="auto">
          <a:xfrm>
            <a:off x="1524001" y="872609"/>
            <a:ext cx="184731" cy="369332"/>
          </a:xfrm>
          <a:prstGeom prst="rect">
            <a:avLst/>
          </a:prstGeom>
          <a:noFill/>
          <a:ln w="9525">
            <a:noFill/>
            <a:miter lim="800000"/>
            <a:headEnd/>
            <a:tailEnd/>
          </a:ln>
        </p:spPr>
        <p:txBody>
          <a:bodyPr wrap="none" anchor="ctr">
            <a:spAutoFit/>
          </a:bodyPr>
          <a:lstStyle/>
          <a:p>
            <a:endParaRPr lang="ru-RU"/>
          </a:p>
        </p:txBody>
      </p:sp>
      <p:sp>
        <p:nvSpPr>
          <p:cNvPr id="32772" name="Text Box 9"/>
          <p:cNvSpPr txBox="1">
            <a:spLocks noChangeArrowheads="1"/>
          </p:cNvSpPr>
          <p:nvPr/>
        </p:nvSpPr>
        <p:spPr bwMode="auto">
          <a:xfrm>
            <a:off x="1992314" y="1773238"/>
            <a:ext cx="8207375" cy="366712"/>
          </a:xfrm>
          <a:prstGeom prst="rect">
            <a:avLst/>
          </a:prstGeom>
          <a:noFill/>
          <a:ln w="9525">
            <a:noFill/>
            <a:miter lim="800000"/>
            <a:headEnd/>
            <a:tailEnd/>
          </a:ln>
        </p:spPr>
        <p:txBody>
          <a:bodyPr>
            <a:spAutoFit/>
          </a:bodyPr>
          <a:lstStyle/>
          <a:p>
            <a:pPr>
              <a:spcBef>
                <a:spcPct val="50000"/>
              </a:spcBef>
            </a:pPr>
            <a:endParaRPr lang="ru-RU"/>
          </a:p>
        </p:txBody>
      </p:sp>
      <p:sp>
        <p:nvSpPr>
          <p:cNvPr id="43024" name="Text Box 16"/>
          <p:cNvSpPr txBox="1">
            <a:spLocks noChangeArrowheads="1"/>
          </p:cNvSpPr>
          <p:nvPr/>
        </p:nvSpPr>
        <p:spPr bwMode="auto">
          <a:xfrm>
            <a:off x="1919288" y="1773238"/>
            <a:ext cx="8424862" cy="1200150"/>
          </a:xfrm>
          <a:prstGeom prst="rect">
            <a:avLst/>
          </a:prstGeom>
          <a:noFill/>
          <a:ln w="9525">
            <a:noFill/>
            <a:miter lim="800000"/>
            <a:headEnd/>
            <a:tailEnd/>
          </a:ln>
        </p:spPr>
        <p:txBody>
          <a:bodyPr>
            <a:spAutoFit/>
          </a:bodyPr>
          <a:lstStyle/>
          <a:p>
            <a:pPr algn="just">
              <a:buFontTx/>
              <a:buChar char="-"/>
            </a:pPr>
            <a:r>
              <a:rPr lang="ru-RU" sz="2000">
                <a:latin typeface="Times New Roman" pitchFamily="18" charset="0"/>
                <a:cs typeface="Times New Roman" pitchFamily="18" charset="0"/>
              </a:rPr>
              <a:t> </a:t>
            </a:r>
            <a:r>
              <a:rPr lang="ru-RU" sz="2400">
                <a:latin typeface="Times New Roman" pitchFamily="18" charset="0"/>
                <a:cs typeface="Times New Roman" pitchFamily="18" charset="0"/>
              </a:rPr>
              <a:t>построение розеток с помощью деления окружности на</a:t>
            </a:r>
          </a:p>
          <a:p>
            <a:pPr algn="just"/>
            <a:r>
              <a:rPr lang="ru-RU" sz="2400">
                <a:latin typeface="Times New Roman" pitchFamily="18" charset="0"/>
                <a:cs typeface="Times New Roman" pitchFamily="18" charset="0"/>
              </a:rPr>
              <a:t>  равные части и симметричного отображения деталей </a:t>
            </a:r>
          </a:p>
          <a:p>
            <a:pPr algn="just"/>
            <a:r>
              <a:rPr lang="ru-RU" sz="2400">
                <a:latin typeface="Times New Roman" pitchFamily="18" charset="0"/>
                <a:cs typeface="Times New Roman" pitchFamily="18" charset="0"/>
              </a:rPr>
              <a:t>  орнамента</a:t>
            </a:r>
          </a:p>
        </p:txBody>
      </p:sp>
      <p:sp>
        <p:nvSpPr>
          <p:cNvPr id="32774" name="Rectangle 18"/>
          <p:cNvSpPr>
            <a:spLocks noChangeArrowheads="1"/>
          </p:cNvSpPr>
          <p:nvPr/>
        </p:nvSpPr>
        <p:spPr bwMode="auto">
          <a:xfrm>
            <a:off x="2351088" y="476251"/>
            <a:ext cx="8064500" cy="830263"/>
          </a:xfrm>
          <a:prstGeom prst="rect">
            <a:avLst/>
          </a:prstGeom>
          <a:noFill/>
          <a:ln w="9525">
            <a:noFill/>
            <a:miter lim="800000"/>
            <a:headEnd/>
            <a:tailEnd/>
          </a:ln>
        </p:spPr>
        <p:txBody>
          <a:bodyPr>
            <a:spAutoFit/>
          </a:bodyPr>
          <a:lstStyle/>
          <a:p>
            <a:pPr algn="ctr"/>
            <a:r>
              <a:rPr lang="ru-RU" sz="2400" b="1">
                <a:solidFill>
                  <a:schemeClr val="accent2"/>
                </a:solidFill>
                <a:latin typeface="Times New Roman" pitchFamily="18" charset="0"/>
                <a:cs typeface="Times New Roman" pitchFamily="18" charset="0"/>
              </a:rPr>
              <a:t>МАТЕМАТИЧЕСКИЕ ПРИНЦИПЫ ПОСТРОЕНИЯ ОРНАМЕНТОВ</a:t>
            </a:r>
          </a:p>
        </p:txBody>
      </p:sp>
      <p:sp>
        <p:nvSpPr>
          <p:cNvPr id="11" name="Прямоугольник 10"/>
          <p:cNvSpPr/>
          <p:nvPr/>
        </p:nvSpPr>
        <p:spPr>
          <a:xfrm>
            <a:off x="9453563" y="6500813"/>
            <a:ext cx="11430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026" name="Picture 2" descr="C:\Users\user\Pictures\Безимени-2.jpg"/>
          <p:cNvPicPr>
            <a:picLocks noChangeAspect="1" noChangeArrowheads="1"/>
          </p:cNvPicPr>
          <p:nvPr/>
        </p:nvPicPr>
        <p:blipFill>
          <a:blip r:embed="rId3" cstate="print"/>
          <a:srcRect l="15909" t="25253" r="36365" b="27020"/>
          <a:stretch>
            <a:fillRect/>
          </a:stretch>
        </p:blipFill>
        <p:spPr bwMode="auto">
          <a:xfrm>
            <a:off x="1666875" y="3071814"/>
            <a:ext cx="3214688" cy="3214687"/>
          </a:xfrm>
          <a:prstGeom prst="rect">
            <a:avLst/>
          </a:prstGeom>
          <a:noFill/>
          <a:ln w="9525">
            <a:noFill/>
            <a:miter lim="800000"/>
            <a:headEnd/>
            <a:tailEnd/>
          </a:ln>
        </p:spPr>
      </p:pic>
      <p:pic>
        <p:nvPicPr>
          <p:cNvPr id="13" name="Рисунок 12" descr="1ая розеткапрп"/>
          <p:cNvPicPr>
            <a:picLocks noChangeAspect="1" noChangeArrowheads="1"/>
          </p:cNvPicPr>
          <p:nvPr/>
        </p:nvPicPr>
        <p:blipFill>
          <a:blip r:embed="rId4" cstate="print"/>
          <a:srcRect/>
          <a:stretch>
            <a:fillRect/>
          </a:stretch>
        </p:blipFill>
        <p:spPr bwMode="auto">
          <a:xfrm>
            <a:off x="4452939" y="5105400"/>
            <a:ext cx="1773237" cy="1752600"/>
          </a:xfrm>
          <a:prstGeom prst="rect">
            <a:avLst/>
          </a:prstGeom>
          <a:noFill/>
          <a:ln w="9525">
            <a:noFill/>
            <a:miter lim="800000"/>
            <a:headEnd/>
            <a:tailEnd/>
          </a:ln>
        </p:spPr>
      </p:pic>
      <p:pic>
        <p:nvPicPr>
          <p:cNvPr id="2" name="Picture 2" descr="G:\орнаменты\rishtan.jpg"/>
          <p:cNvPicPr>
            <a:picLocks noChangeAspect="1" noChangeArrowheads="1"/>
          </p:cNvPicPr>
          <p:nvPr/>
        </p:nvPicPr>
        <p:blipFill>
          <a:blip r:embed="rId5" cstate="print"/>
          <a:srcRect l="9875" t="5563" r="35815" b="12856"/>
          <a:stretch>
            <a:fillRect/>
          </a:stretch>
        </p:blipFill>
        <p:spPr bwMode="auto">
          <a:xfrm>
            <a:off x="7310438" y="2857500"/>
            <a:ext cx="3143250" cy="3143250"/>
          </a:xfrm>
          <a:prstGeom prst="rect">
            <a:avLst/>
          </a:prstGeom>
          <a:noFill/>
          <a:ln w="9525">
            <a:noFill/>
            <a:miter lim="800000"/>
            <a:headEnd/>
            <a:tailEnd/>
          </a:ln>
        </p:spPr>
      </p:pic>
    </p:spTree>
    <p:extLst>
      <p:ext uri="{BB962C8B-B14F-4D97-AF65-F5344CB8AC3E}">
        <p14:creationId xmlns:p14="http://schemas.microsoft.com/office/powerpoint/2010/main" val="1993105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3024"/>
                                        </p:tgtEl>
                                        <p:attrNameLst>
                                          <p:attrName>style.visibility</p:attrName>
                                        </p:attrNameLst>
                                      </p:cBhvr>
                                      <p:to>
                                        <p:strVal val="visible"/>
                                      </p:to>
                                    </p:set>
                                    <p:anim from="(-#ppt_w/2)" to="(#ppt_x)" calcmode="lin" valueType="num">
                                      <p:cBhvr>
                                        <p:cTn id="7" dur="600" fill="hold">
                                          <p:stCondLst>
                                            <p:cond delay="0"/>
                                          </p:stCondLst>
                                        </p:cTn>
                                        <p:tgtEl>
                                          <p:spTgt spid="43024"/>
                                        </p:tgtEl>
                                        <p:attrNameLst>
                                          <p:attrName>ppt_x</p:attrName>
                                        </p:attrNameLst>
                                      </p:cBhvr>
                                    </p:anim>
                                    <p:anim from="0" to="-1.0" calcmode="lin" valueType="num">
                                      <p:cBhvr>
                                        <p:cTn id="8" dur="200" decel="50000" autoRev="1" fill="hold">
                                          <p:stCondLst>
                                            <p:cond delay="600"/>
                                          </p:stCondLst>
                                        </p:cTn>
                                        <p:tgtEl>
                                          <p:spTgt spid="43024"/>
                                        </p:tgtEl>
                                        <p:attrNameLst>
                                          <p:attrName>xshear</p:attrName>
                                        </p:attrNameLst>
                                      </p:cBhvr>
                                    </p:anim>
                                    <p:animScale>
                                      <p:cBhvr>
                                        <p:cTn id="9" dur="200" decel="100000" autoRev="1" fill="hold">
                                          <p:stCondLst>
                                            <p:cond delay="600"/>
                                          </p:stCondLst>
                                        </p:cTn>
                                        <p:tgtEl>
                                          <p:spTgt spid="43024"/>
                                        </p:tgtEl>
                                      </p:cBhvr>
                                      <p:from x="100000" y="100000"/>
                                      <p:to x="80000" y="100000"/>
                                    </p:animScale>
                                    <p:anim by="(#ppt_h/3+#ppt_w*0.1)" calcmode="lin" valueType="num">
                                      <p:cBhvr additive="sum">
                                        <p:cTn id="10" dur="200" decel="100000" autoRev="1" fill="hold">
                                          <p:stCondLst>
                                            <p:cond delay="600"/>
                                          </p:stCondLst>
                                        </p:cTn>
                                        <p:tgtEl>
                                          <p:spTgt spid="43024"/>
                                        </p:tgtEl>
                                        <p:attrNameLst>
                                          <p:attrName>ppt_x</p:attrName>
                                        </p:attrNameLst>
                                      </p:cBhvr>
                                    </p:anim>
                                  </p:childTnLst>
                                </p:cTn>
                              </p:par>
                              <p:par>
                                <p:cTn id="11" presetID="8" presetClass="entr" presetSubtype="16" fill="hold" nodeType="withEffect">
                                  <p:stCondLst>
                                    <p:cond delay="0"/>
                                  </p:stCondLst>
                                  <p:childTnLst>
                                    <p:set>
                                      <p:cBhvr>
                                        <p:cTn id="12" dur="1" fill="hold">
                                          <p:stCondLst>
                                            <p:cond delay="0"/>
                                          </p:stCondLst>
                                        </p:cTn>
                                        <p:tgtEl>
                                          <p:spTgt spid="43013"/>
                                        </p:tgtEl>
                                        <p:attrNameLst>
                                          <p:attrName>style.visibility</p:attrName>
                                        </p:attrNameLst>
                                      </p:cBhvr>
                                      <p:to>
                                        <p:strVal val="visible"/>
                                      </p:to>
                                    </p:set>
                                    <p:animEffect transition="in" filter="diamond(in)">
                                      <p:cBhvr>
                                        <p:cTn id="13" dur="2000"/>
                                        <p:tgtEl>
                                          <p:spTgt spid="43013"/>
                                        </p:tgtEl>
                                      </p:cBhvr>
                                    </p:animEffect>
                                  </p:childTnLst>
                                </p:cTn>
                              </p:par>
                              <p:par>
                                <p:cTn id="14" presetID="8" presetClass="entr" presetSubtype="16"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diamond(in)">
                                      <p:cBhvr>
                                        <p:cTn id="16" dur="2000"/>
                                        <p:tgtEl>
                                          <p:spTgt spid="1026"/>
                                        </p:tgtEl>
                                      </p:cBhvr>
                                    </p:animEffect>
                                  </p:childTnLst>
                                </p:cTn>
                              </p:par>
                              <p:par>
                                <p:cTn id="17" presetID="8"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amond(in)">
                                      <p:cBhvr>
                                        <p:cTn id="19" dur="2000"/>
                                        <p:tgtEl>
                                          <p:spTgt spid="13"/>
                                        </p:tgtEl>
                                      </p:cBhvr>
                                    </p:animEffect>
                                  </p:childTnLst>
                                </p:cTn>
                              </p:par>
                              <p:par>
                                <p:cTn id="20" presetID="8"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amond(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95439" y="4929189"/>
            <a:ext cx="1285875" cy="1785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4818" name="Rectangle 5"/>
          <p:cNvSpPr>
            <a:spLocks noChangeArrowheads="1"/>
          </p:cNvSpPr>
          <p:nvPr/>
        </p:nvSpPr>
        <p:spPr bwMode="auto">
          <a:xfrm>
            <a:off x="2351088" y="476251"/>
            <a:ext cx="8064500" cy="830263"/>
          </a:xfrm>
          <a:prstGeom prst="rect">
            <a:avLst/>
          </a:prstGeom>
          <a:noFill/>
          <a:ln w="9525">
            <a:noFill/>
            <a:miter lim="800000"/>
            <a:headEnd/>
            <a:tailEnd/>
          </a:ln>
        </p:spPr>
        <p:txBody>
          <a:bodyPr>
            <a:spAutoFit/>
          </a:bodyPr>
          <a:lstStyle/>
          <a:p>
            <a:pPr algn="ctr"/>
            <a:r>
              <a:rPr lang="ru-RU" sz="2400" b="1">
                <a:solidFill>
                  <a:schemeClr val="accent2"/>
                </a:solidFill>
                <a:latin typeface="Times New Roman" pitchFamily="18" charset="0"/>
                <a:cs typeface="Times New Roman" pitchFamily="18" charset="0"/>
              </a:rPr>
              <a:t>МАТЕМАТИЧЕСКИЕ ПРИНЦИПЫ ПОСТРОЕНИЯ ОРНАМЕНТОВ</a:t>
            </a:r>
          </a:p>
        </p:txBody>
      </p:sp>
      <p:pic>
        <p:nvPicPr>
          <p:cNvPr id="41991" name="Picture 7" descr="построение герихов"/>
          <p:cNvPicPr>
            <a:picLocks noChangeAspect="1" noChangeArrowheads="1"/>
          </p:cNvPicPr>
          <p:nvPr/>
        </p:nvPicPr>
        <p:blipFill>
          <a:blip r:embed="rId2" cstate="print"/>
          <a:srcRect/>
          <a:stretch>
            <a:fillRect/>
          </a:stretch>
        </p:blipFill>
        <p:spPr bwMode="auto">
          <a:xfrm>
            <a:off x="6564314" y="2205039"/>
            <a:ext cx="4103687" cy="3629025"/>
          </a:xfrm>
          <a:prstGeom prst="rect">
            <a:avLst/>
          </a:prstGeom>
          <a:noFill/>
          <a:ln w="9525">
            <a:noFill/>
            <a:miter lim="800000"/>
            <a:headEnd/>
            <a:tailEnd/>
          </a:ln>
        </p:spPr>
      </p:pic>
      <p:sp>
        <p:nvSpPr>
          <p:cNvPr id="41992" name="Rectangle 8"/>
          <p:cNvSpPr>
            <a:spLocks noChangeArrowheads="1"/>
          </p:cNvSpPr>
          <p:nvPr/>
        </p:nvSpPr>
        <p:spPr bwMode="auto">
          <a:xfrm>
            <a:off x="1524001" y="1649414"/>
            <a:ext cx="4608513" cy="1311275"/>
          </a:xfrm>
          <a:prstGeom prst="rect">
            <a:avLst/>
          </a:prstGeom>
          <a:noFill/>
          <a:ln w="9525">
            <a:noFill/>
            <a:miter lim="800000"/>
            <a:headEnd/>
            <a:tailEnd/>
          </a:ln>
        </p:spPr>
        <p:txBody>
          <a:bodyPr anchor="ctr">
            <a:spAutoFit/>
          </a:bodyPr>
          <a:lstStyle/>
          <a:p>
            <a:r>
              <a:rPr lang="ru-RU" sz="2000">
                <a:latin typeface="Times New Roman" pitchFamily="18" charset="0"/>
                <a:cs typeface="Times New Roman" pitchFamily="18" charset="0"/>
              </a:rPr>
              <a:t>В  герихах  геометрический орнамент получают путем вращения квадрата, треугольника, шестиугольника вокруг центра на определённый угол. </a:t>
            </a:r>
          </a:p>
        </p:txBody>
      </p:sp>
      <p:sp>
        <p:nvSpPr>
          <p:cNvPr id="6" name="Прямоугольник 5"/>
          <p:cNvSpPr/>
          <p:nvPr/>
        </p:nvSpPr>
        <p:spPr>
          <a:xfrm>
            <a:off x="9453563" y="6500813"/>
            <a:ext cx="11430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026" name="Picture 2" descr="E:\орнаменты\rospis_po_derevu_big_6.jpg"/>
          <p:cNvPicPr>
            <a:picLocks noChangeAspect="1" noChangeArrowheads="1"/>
          </p:cNvPicPr>
          <p:nvPr/>
        </p:nvPicPr>
        <p:blipFill>
          <a:blip r:embed="rId3" cstate="print"/>
          <a:srcRect/>
          <a:stretch>
            <a:fillRect/>
          </a:stretch>
        </p:blipFill>
        <p:spPr bwMode="auto">
          <a:xfrm>
            <a:off x="2351089" y="3024188"/>
            <a:ext cx="2714625" cy="3619500"/>
          </a:xfrm>
          <a:prstGeom prst="rect">
            <a:avLst/>
          </a:prstGeom>
          <a:noFill/>
          <a:ln w="9525">
            <a:noFill/>
            <a:miter lim="800000"/>
            <a:headEnd/>
            <a:tailEnd/>
          </a:ln>
        </p:spPr>
      </p:pic>
    </p:spTree>
    <p:extLst>
      <p:ext uri="{BB962C8B-B14F-4D97-AF65-F5344CB8AC3E}">
        <p14:creationId xmlns:p14="http://schemas.microsoft.com/office/powerpoint/2010/main" val="4180005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41991"/>
                                        </p:tgtEl>
                                        <p:attrNameLst>
                                          <p:attrName>style.visibility</p:attrName>
                                        </p:attrNameLst>
                                      </p:cBhvr>
                                      <p:to>
                                        <p:strVal val="visible"/>
                                      </p:to>
                                    </p:set>
                                    <p:anim calcmode="lin" valueType="num">
                                      <p:cBhvr>
                                        <p:cTn id="7" dur="500" fill="hold"/>
                                        <p:tgtEl>
                                          <p:spTgt spid="4199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199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199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1991"/>
                                        </p:tgtEl>
                                        <p:attrNameLst>
                                          <p:attrName>ppt_y</p:attrName>
                                        </p:attrNameLst>
                                      </p:cBhvr>
                                      <p:tavLst>
                                        <p:tav tm="0">
                                          <p:val>
                                            <p:strVal val="#ppt_y"/>
                                          </p:val>
                                        </p:tav>
                                        <p:tav tm="100000">
                                          <p:val>
                                            <p:strVal val="#ppt_y"/>
                                          </p:val>
                                        </p:tav>
                                      </p:tavLst>
                                    </p:anim>
                                  </p:childTnLst>
                                </p:cTn>
                              </p:par>
                              <p:par>
                                <p:cTn id="11" presetID="37" presetClass="entr" presetSubtype="0" fill="hold" nodeType="withEffect">
                                  <p:stCondLst>
                                    <p:cond delay="0"/>
                                  </p:stCondLst>
                                  <p:iterate type="lt">
                                    <p:tmPct val="0"/>
                                  </p:iterate>
                                  <p:childTnLst>
                                    <p:set>
                                      <p:cBhvr>
                                        <p:cTn id="12" dur="1" fill="hold">
                                          <p:stCondLst>
                                            <p:cond delay="0"/>
                                          </p:stCondLst>
                                        </p:cTn>
                                        <p:tgtEl>
                                          <p:spTgt spid="41992">
                                            <p:txEl>
                                              <p:pRg st="0" end="0"/>
                                            </p:txEl>
                                          </p:spTgt>
                                        </p:tgtEl>
                                        <p:attrNameLst>
                                          <p:attrName>style.visibility</p:attrName>
                                        </p:attrNameLst>
                                      </p:cBhvr>
                                      <p:to>
                                        <p:strVal val="visible"/>
                                      </p:to>
                                    </p:set>
                                    <p:animEffect transition="in" filter="fade">
                                      <p:cBhvr>
                                        <p:cTn id="13" dur="1000"/>
                                        <p:tgtEl>
                                          <p:spTgt spid="41992">
                                            <p:txEl>
                                              <p:pRg st="0" end="0"/>
                                            </p:txEl>
                                          </p:spTgt>
                                        </p:tgtEl>
                                      </p:cBhvr>
                                    </p:animEffect>
                                    <p:anim calcmode="lin" valueType="num">
                                      <p:cBhvr>
                                        <p:cTn id="14" dur="1000" fill="hold"/>
                                        <p:tgtEl>
                                          <p:spTgt spid="41992">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1992">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1992">
                                            <p:txEl>
                                              <p:pRg st="0" end="0"/>
                                            </p:txEl>
                                          </p:spTgt>
                                        </p:tgtEl>
                                        <p:attrNameLst>
                                          <p:attrName>ppt_y</p:attrName>
                                        </p:attrNameLst>
                                      </p:cBhvr>
                                      <p:tavLst>
                                        <p:tav tm="0">
                                          <p:val>
                                            <p:strVal val="#ppt_y-.03"/>
                                          </p:val>
                                        </p:tav>
                                        <p:tav tm="100000">
                                          <p:val>
                                            <p:strVal val="#ppt_y"/>
                                          </p:val>
                                        </p:tav>
                                      </p:tavLst>
                                    </p:anim>
                                  </p:childTnLst>
                                </p:cTn>
                              </p:par>
                              <p:par>
                                <p:cTn id="17" presetID="16" presetClass="emph" presetSubtype="0" fill="hold" nodeType="withEffect">
                                  <p:stCondLst>
                                    <p:cond delay="0"/>
                                  </p:stCondLst>
                                  <p:iterate type="lt">
                                    <p:tmPct val="4000"/>
                                  </p:iterate>
                                  <p:childTnLst>
                                    <p:set>
                                      <p:cBhvr override="childStyle">
                                        <p:cTn id="18" dur="2000" fill="hold"/>
                                        <p:tgtEl>
                                          <p:spTgt spid="41992">
                                            <p:txEl>
                                              <p:pRg st="0" end="0"/>
                                            </p:txEl>
                                          </p:spTgt>
                                        </p:tgtEl>
                                        <p:attrNameLst>
                                          <p:attrName>style.color</p:attrName>
                                        </p:attrNameLst>
                                      </p:cBhvr>
                                      <p:to>
                                        <p:clrVal>
                                          <a:srgbClr val="820859"/>
                                        </p:clrVal>
                                      </p:to>
                                    </p:set>
                                    <p:set>
                                      <p:cBhvr>
                                        <p:cTn id="19" dur="2000" fill="hold"/>
                                        <p:tgtEl>
                                          <p:spTgt spid="41992">
                                            <p:txEl>
                                              <p:pRg st="0" end="0"/>
                                            </p:txEl>
                                          </p:spTgt>
                                        </p:tgtEl>
                                        <p:attrNameLst>
                                          <p:attrName>fillcolor</p:attrName>
                                        </p:attrNameLst>
                                      </p:cBhvr>
                                      <p:to>
                                        <p:clrVal>
                                          <a:srgbClr val="820859"/>
                                        </p:clrVal>
                                      </p:to>
                                    </p:set>
                                    <p:set>
                                      <p:cBhvr>
                                        <p:cTn id="20" dur="2000" fill="hold"/>
                                        <p:tgtEl>
                                          <p:spTgt spid="41992">
                                            <p:txEl>
                                              <p:pRg st="0" end="0"/>
                                            </p:txEl>
                                          </p:spTgt>
                                        </p:tgtEl>
                                        <p:attrNameLst>
                                          <p:attrName>fill.type</p:attrName>
                                        </p:attrNameLst>
                                      </p:cBhvr>
                                      <p:to>
                                        <p:strVal val="solid"/>
                                      </p:to>
                                    </p:set>
                                  </p:childTnLst>
                                </p:cTn>
                              </p:par>
                              <p:par>
                                <p:cTn id="21" presetID="2" presetClass="entr" presetSubtype="4"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ppt_x"/>
                                          </p:val>
                                        </p:tav>
                                        <p:tav tm="100000">
                                          <p:val>
                                            <p:strVal val="#ppt_x"/>
                                          </p:val>
                                        </p:tav>
                                      </p:tavLst>
                                    </p:anim>
                                    <p:anim calcmode="lin" valueType="num">
                                      <p:cBhvr additive="base">
                                        <p:cTn id="2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023992" y="3645024"/>
            <a:ext cx="4464496" cy="3000690"/>
          </a:xfrm>
        </p:spPr>
        <p:txBody>
          <a:bodyPr>
            <a:normAutofit/>
          </a:bodyPr>
          <a:lstStyle/>
          <a:p>
            <a:pPr lvl="0">
              <a:buClr>
                <a:srgbClr val="FE8637"/>
              </a:buClr>
            </a:pPr>
            <a:r>
              <a:rPr lang="ru-RU" dirty="0" smtClean="0">
                <a:solidFill>
                  <a:srgbClr val="575F6D"/>
                </a:solidFill>
              </a:rPr>
              <a:t>Выполнила:  </a:t>
            </a:r>
            <a:endParaRPr lang="ru-RU" dirty="0">
              <a:solidFill>
                <a:srgbClr val="575F6D"/>
              </a:solidFill>
            </a:endParaRPr>
          </a:p>
          <a:p>
            <a:pPr lvl="0">
              <a:buClr>
                <a:srgbClr val="FE8637"/>
              </a:buClr>
            </a:pPr>
            <a:r>
              <a:rPr lang="ru-RU" dirty="0" smtClean="0">
                <a:solidFill>
                  <a:srgbClr val="575F6D"/>
                </a:solidFill>
              </a:rPr>
              <a:t>Померко Елизавета</a:t>
            </a:r>
          </a:p>
          <a:p>
            <a:pPr lvl="0">
              <a:buClr>
                <a:srgbClr val="FE8637"/>
              </a:buClr>
            </a:pPr>
            <a:r>
              <a:rPr lang="ru-RU" dirty="0" smtClean="0">
                <a:solidFill>
                  <a:srgbClr val="575F6D"/>
                </a:solidFill>
              </a:rPr>
              <a:t>Учащаяся 5 «Б» класса</a:t>
            </a:r>
            <a:endParaRPr lang="ru-RU" dirty="0">
              <a:solidFill>
                <a:srgbClr val="575F6D"/>
              </a:solidFill>
            </a:endParaRPr>
          </a:p>
          <a:p>
            <a:pPr lvl="0">
              <a:buClr>
                <a:srgbClr val="FE8637"/>
              </a:buClr>
            </a:pPr>
            <a:r>
              <a:rPr lang="ru-RU" dirty="0" smtClean="0">
                <a:solidFill>
                  <a:srgbClr val="575F6D"/>
                </a:solidFill>
              </a:rPr>
              <a:t>Руководитель</a:t>
            </a:r>
            <a:r>
              <a:rPr lang="ru-RU" dirty="0">
                <a:solidFill>
                  <a:srgbClr val="575F6D"/>
                </a:solidFill>
              </a:rPr>
              <a:t>:</a:t>
            </a:r>
          </a:p>
          <a:p>
            <a:pPr lvl="0">
              <a:buClr>
                <a:srgbClr val="FE8637"/>
              </a:buClr>
            </a:pPr>
            <a:r>
              <a:rPr lang="ru-RU" dirty="0" err="1" smtClean="0">
                <a:solidFill>
                  <a:srgbClr val="575F6D"/>
                </a:solidFill>
              </a:rPr>
              <a:t>Бурмистрова</a:t>
            </a:r>
            <a:r>
              <a:rPr lang="ru-RU" dirty="0" smtClean="0">
                <a:solidFill>
                  <a:srgbClr val="575F6D"/>
                </a:solidFill>
              </a:rPr>
              <a:t> </a:t>
            </a:r>
            <a:r>
              <a:rPr lang="ru-RU" dirty="0">
                <a:solidFill>
                  <a:srgbClr val="575F6D"/>
                </a:solidFill>
              </a:rPr>
              <a:t>Наталья </a:t>
            </a:r>
            <a:r>
              <a:rPr lang="ru-RU" dirty="0" smtClean="0">
                <a:solidFill>
                  <a:srgbClr val="575F6D"/>
                </a:solidFill>
              </a:rPr>
              <a:t>Викторовна</a:t>
            </a:r>
            <a:endParaRPr lang="ru-RU" dirty="0">
              <a:solidFill>
                <a:srgbClr val="575F6D"/>
              </a:solidFill>
            </a:endParaRPr>
          </a:p>
        </p:txBody>
      </p:sp>
      <p:sp>
        <p:nvSpPr>
          <p:cNvPr id="2" name="Заголовок 1"/>
          <p:cNvSpPr>
            <a:spLocks noGrp="1"/>
          </p:cNvSpPr>
          <p:nvPr>
            <p:ph type="title"/>
          </p:nvPr>
        </p:nvSpPr>
        <p:spPr>
          <a:xfrm>
            <a:off x="1491506" y="1196752"/>
            <a:ext cx="9144000" cy="1201666"/>
          </a:xfrm>
        </p:spPr>
        <p:txBody>
          <a:bodyPr>
            <a:noAutofit/>
          </a:bodyPr>
          <a:lstStyle/>
          <a:p>
            <a:pPr algn="ctr"/>
            <a:r>
              <a:rPr lang="ru-RU" b="1" i="1" dirty="0" smtClean="0">
                <a:solidFill>
                  <a:srgbClr val="00B050"/>
                </a:solidFill>
              </a:rPr>
              <a:t>Модульное Оригами – создание фигуры</a:t>
            </a:r>
            <a:endParaRPr lang="ru-RU" b="1" i="1" dirty="0">
              <a:solidFill>
                <a:srgbClr val="00B050"/>
              </a:solidFill>
            </a:endParaRPr>
          </a:p>
        </p:txBody>
      </p:sp>
    </p:spTree>
    <p:extLst>
      <p:ext uri="{BB962C8B-B14F-4D97-AF65-F5344CB8AC3E}">
        <p14:creationId xmlns:p14="http://schemas.microsoft.com/office/powerpoint/2010/main" val="17444406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9" y="2277516"/>
            <a:ext cx="3672409" cy="244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sz="quarter" idx="4294967295"/>
          </p:nvPr>
        </p:nvSpPr>
        <p:spPr>
          <a:xfrm>
            <a:off x="1991544" y="908720"/>
            <a:ext cx="8136904" cy="5421216"/>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ru-RU"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Виды оригами:</a:t>
            </a:r>
          </a:p>
          <a:p>
            <a:pPr marL="0" indent="0">
              <a:buNone/>
            </a:pPr>
            <a:r>
              <a:rPr lang="ru-RU"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p>
          <a:p>
            <a:pPr marL="0" indent="0">
              <a:buNone/>
            </a:pPr>
            <a:r>
              <a:rPr lang="ru-RU"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ru-RU"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Классическое</a:t>
            </a:r>
          </a:p>
          <a:p>
            <a:pPr marL="0" indent="0">
              <a:buNone/>
            </a:pPr>
            <a:r>
              <a:rPr lang="ru-RU"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Модульное</a:t>
            </a:r>
            <a:endParaRPr lang="ru-RU"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marL="0" indent="0">
              <a:buNone/>
            </a:pP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buNone/>
            </a:pP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buNone/>
            </a:pP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buNone/>
            </a:pP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buNone/>
            </a:pP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120" y="2783861"/>
            <a:ext cx="3096344" cy="407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5811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additive="base">
                                        <p:cTn id="31" dur="500" fill="hold"/>
                                        <p:tgtEl>
                                          <p:spTgt spid="2050"/>
                                        </p:tgtEl>
                                        <p:attrNameLst>
                                          <p:attrName>ppt_x</p:attrName>
                                        </p:attrNameLst>
                                      </p:cBhvr>
                                      <p:tavLst>
                                        <p:tav tm="0">
                                          <p:val>
                                            <p:strVal val="0-#ppt_w/2"/>
                                          </p:val>
                                        </p:tav>
                                        <p:tav tm="100000">
                                          <p:val>
                                            <p:strVal val="#ppt_x"/>
                                          </p:val>
                                        </p:tav>
                                      </p:tavLst>
                                    </p:anim>
                                    <p:anim calcmode="lin" valueType="num">
                                      <p:cBhvr additive="base">
                                        <p:cTn id="32"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051"/>
                                        </p:tgtEl>
                                        <p:attrNameLst>
                                          <p:attrName>style.visibility</p:attrName>
                                        </p:attrNameLst>
                                      </p:cBhvr>
                                      <p:to>
                                        <p:strVal val="visible"/>
                                      </p:to>
                                    </p:set>
                                    <p:anim calcmode="lin" valueType="num">
                                      <p:cBhvr additive="base">
                                        <p:cTn id="37" dur="500" fill="hold"/>
                                        <p:tgtEl>
                                          <p:spTgt spid="2051"/>
                                        </p:tgtEl>
                                        <p:attrNameLst>
                                          <p:attrName>ppt_x</p:attrName>
                                        </p:attrNameLst>
                                      </p:cBhvr>
                                      <p:tavLst>
                                        <p:tav tm="0">
                                          <p:val>
                                            <p:strVal val="1+#ppt_w/2"/>
                                          </p:val>
                                        </p:tav>
                                        <p:tav tm="100000">
                                          <p:val>
                                            <p:strVal val="#ppt_x"/>
                                          </p:val>
                                        </p:tav>
                                      </p:tavLst>
                                    </p:anim>
                                    <p:anim calcmode="lin" valueType="num">
                                      <p:cBhvr additive="base">
                                        <p:cTn id="38"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2238348" y="1000108"/>
            <a:ext cx="8072494" cy="1546216"/>
          </a:xfrm>
        </p:spPr>
        <p:txBody>
          <a:bodyPr/>
          <a:lstStyle/>
          <a:p>
            <a:pPr eaLnBrk="1" hangingPunct="1">
              <a:defRPr/>
            </a:pPr>
            <a:r>
              <a:rPr lang="ru-RU" sz="3200" b="1" dirty="0"/>
              <a:t>Конструирование многогранника</a:t>
            </a:r>
            <a:br>
              <a:rPr lang="ru-RU" sz="3200" b="1" dirty="0"/>
            </a:br>
            <a:r>
              <a:rPr lang="ru-RU" sz="6000" b="1" dirty="0" err="1"/>
              <a:t>Додека-додекаэдр</a:t>
            </a:r>
            <a:endParaRPr lang="ru-RU" sz="6000" b="1" dirty="0"/>
          </a:p>
        </p:txBody>
      </p:sp>
      <p:sp>
        <p:nvSpPr>
          <p:cNvPr id="32773" name="Rectangle 5"/>
          <p:cNvSpPr>
            <a:spLocks noChangeArrowheads="1"/>
          </p:cNvSpPr>
          <p:nvPr/>
        </p:nvSpPr>
        <p:spPr bwMode="auto">
          <a:xfrm>
            <a:off x="6527800" y="1597026"/>
            <a:ext cx="3455988" cy="461665"/>
          </a:xfrm>
          <a:prstGeom prst="rect">
            <a:avLst/>
          </a:prstGeom>
          <a:noFill/>
          <a:ln w="9525">
            <a:noFill/>
            <a:miter lim="800000"/>
            <a:headEnd/>
            <a:tailEnd/>
          </a:ln>
          <a:effectLst/>
        </p:spPr>
        <p:txBody>
          <a:bodyPr>
            <a:spAutoFit/>
          </a:bodyPr>
          <a:lstStyle/>
          <a:p>
            <a:pPr fontAlgn="base">
              <a:spcBef>
                <a:spcPct val="0"/>
              </a:spcBef>
              <a:spcAft>
                <a:spcPct val="0"/>
              </a:spcAft>
              <a:defRPr/>
            </a:pPr>
            <a:endParaRPr lang="ru-RU" sz="2400" b="1" dirty="0">
              <a:solidFill>
                <a:srgbClr val="FFFFFF"/>
              </a:solidFill>
              <a:effectLst>
                <a:outerShdw blurRad="38100" dist="38100" dir="2700000" algn="tl">
                  <a:srgbClr val="000000"/>
                </a:outerShdw>
              </a:effectLst>
              <a:latin typeface="Script MT Bold" pitchFamily="66" charset="0"/>
            </a:endParaRPr>
          </a:p>
        </p:txBody>
      </p:sp>
      <p:sp>
        <p:nvSpPr>
          <p:cNvPr id="32774" name="Rectangle 6"/>
          <p:cNvSpPr>
            <a:spLocks noChangeArrowheads="1"/>
          </p:cNvSpPr>
          <p:nvPr/>
        </p:nvSpPr>
        <p:spPr bwMode="auto">
          <a:xfrm>
            <a:off x="6024563" y="2727325"/>
            <a:ext cx="4138612" cy="369332"/>
          </a:xfrm>
          <a:prstGeom prst="rect">
            <a:avLst/>
          </a:prstGeom>
          <a:noFill/>
          <a:ln w="9525">
            <a:noFill/>
            <a:miter lim="800000"/>
            <a:headEnd/>
            <a:tailEnd/>
          </a:ln>
          <a:effectLst/>
        </p:spPr>
        <p:txBody>
          <a:bodyPr>
            <a:spAutoFit/>
          </a:bodyPr>
          <a:lstStyle/>
          <a:p>
            <a:pPr algn="ctr" fontAlgn="base">
              <a:spcBef>
                <a:spcPct val="0"/>
              </a:spcBef>
              <a:spcAft>
                <a:spcPct val="0"/>
              </a:spcAft>
              <a:defRPr/>
            </a:pPr>
            <a:endParaRPr lang="ru-RU" dirty="0">
              <a:solidFill>
                <a:srgbClr val="FFFFFF"/>
              </a:solidFill>
              <a:latin typeface="Script MT Bold" pitchFamily="66" charset="0"/>
            </a:endParaRPr>
          </a:p>
        </p:txBody>
      </p:sp>
      <p:sp>
        <p:nvSpPr>
          <p:cNvPr id="4101" name="Rectangle 7"/>
          <p:cNvSpPr>
            <a:spLocks noChangeArrowheads="1"/>
          </p:cNvSpPr>
          <p:nvPr/>
        </p:nvSpPr>
        <p:spPr bwMode="auto">
          <a:xfrm>
            <a:off x="5595934" y="3786190"/>
            <a:ext cx="5072066" cy="1938992"/>
          </a:xfrm>
          <a:prstGeom prst="rect">
            <a:avLst/>
          </a:prstGeom>
          <a:noFill/>
          <a:ln w="9525">
            <a:noFill/>
            <a:miter lim="800000"/>
            <a:headEnd/>
            <a:tailEnd/>
          </a:ln>
        </p:spPr>
        <p:txBody>
          <a:bodyPr wrap="square">
            <a:spAutoFit/>
          </a:bodyPr>
          <a:lstStyle/>
          <a:p>
            <a:pPr algn="ctr" fontAlgn="base">
              <a:spcBef>
                <a:spcPct val="0"/>
              </a:spcBef>
              <a:spcAft>
                <a:spcPct val="0"/>
              </a:spcAft>
            </a:pPr>
            <a:r>
              <a:rPr lang="ru-RU" sz="2400" b="1" dirty="0">
                <a:solidFill>
                  <a:srgbClr val="FFFFFF"/>
                </a:solidFill>
                <a:latin typeface="Times New Roman" pitchFamily="18" charset="0"/>
                <a:cs typeface="Times New Roman" pitchFamily="18" charset="0"/>
              </a:rPr>
              <a:t>Выполняли:</a:t>
            </a:r>
          </a:p>
          <a:p>
            <a:pPr algn="ctr" fontAlgn="base">
              <a:spcBef>
                <a:spcPct val="0"/>
              </a:spcBef>
              <a:spcAft>
                <a:spcPct val="0"/>
              </a:spcAft>
            </a:pPr>
            <a:r>
              <a:rPr lang="ru-RU" sz="2400" b="1" dirty="0">
                <a:solidFill>
                  <a:srgbClr val="FFFFFF"/>
                </a:solidFill>
                <a:latin typeface="Times New Roman" pitchFamily="18" charset="0"/>
                <a:cs typeface="Times New Roman" pitchFamily="18" charset="0"/>
              </a:rPr>
              <a:t>Леонова С.А.</a:t>
            </a:r>
          </a:p>
          <a:p>
            <a:pPr algn="ctr" fontAlgn="base">
              <a:spcBef>
                <a:spcPct val="0"/>
              </a:spcBef>
              <a:spcAft>
                <a:spcPct val="0"/>
              </a:spcAft>
            </a:pPr>
            <a:r>
              <a:rPr lang="ru-RU" sz="2400" b="1" dirty="0">
                <a:solidFill>
                  <a:srgbClr val="FFFFFF"/>
                </a:solidFill>
                <a:latin typeface="Times New Roman" pitchFamily="18" charset="0"/>
                <a:cs typeface="Times New Roman" pitchFamily="18" charset="0"/>
              </a:rPr>
              <a:t>Прыткова А.Н.</a:t>
            </a:r>
          </a:p>
          <a:p>
            <a:pPr algn="ctr" fontAlgn="base">
              <a:spcBef>
                <a:spcPct val="0"/>
              </a:spcBef>
              <a:spcAft>
                <a:spcPct val="0"/>
              </a:spcAft>
            </a:pPr>
            <a:r>
              <a:rPr lang="ru-RU" sz="2400" b="1" dirty="0" err="1">
                <a:solidFill>
                  <a:srgbClr val="FFFFFF"/>
                </a:solidFill>
                <a:latin typeface="Times New Roman" pitchFamily="18" charset="0"/>
                <a:cs typeface="Times New Roman" pitchFamily="18" charset="0"/>
              </a:rPr>
              <a:t>Спивак</a:t>
            </a:r>
            <a:r>
              <a:rPr lang="ru-RU" sz="2400" b="1" dirty="0">
                <a:solidFill>
                  <a:srgbClr val="FFFFFF"/>
                </a:solidFill>
                <a:latin typeface="Times New Roman" pitchFamily="18" charset="0"/>
                <a:cs typeface="Times New Roman" pitchFamily="18" charset="0"/>
              </a:rPr>
              <a:t> М.С.</a:t>
            </a:r>
          </a:p>
          <a:p>
            <a:pPr algn="ctr" fontAlgn="base">
              <a:spcBef>
                <a:spcPct val="0"/>
              </a:spcBef>
              <a:spcAft>
                <a:spcPct val="0"/>
              </a:spcAft>
            </a:pPr>
            <a:r>
              <a:rPr lang="ru-RU" sz="2400" b="1" dirty="0" err="1">
                <a:solidFill>
                  <a:srgbClr val="FFFFFF"/>
                </a:solidFill>
                <a:latin typeface="Times New Roman" pitchFamily="18" charset="0"/>
                <a:cs typeface="Times New Roman" pitchFamily="18" charset="0"/>
              </a:rPr>
              <a:t>Ваницкий</a:t>
            </a:r>
            <a:r>
              <a:rPr lang="ru-RU" sz="2400" b="1" dirty="0">
                <a:solidFill>
                  <a:srgbClr val="FFFFFF"/>
                </a:solidFill>
                <a:latin typeface="Times New Roman" pitchFamily="18" charset="0"/>
                <a:cs typeface="Times New Roman" pitchFamily="18" charset="0"/>
              </a:rPr>
              <a:t> А.А.</a:t>
            </a:r>
          </a:p>
        </p:txBody>
      </p:sp>
      <p:sp>
        <p:nvSpPr>
          <p:cNvPr id="4102" name="Text Box 8"/>
          <p:cNvSpPr txBox="1">
            <a:spLocks noChangeArrowheads="1"/>
          </p:cNvSpPr>
          <p:nvPr/>
        </p:nvSpPr>
        <p:spPr bwMode="auto">
          <a:xfrm>
            <a:off x="3962400" y="5753101"/>
            <a:ext cx="3886200" cy="461665"/>
          </a:xfrm>
          <a:prstGeom prst="rect">
            <a:avLst/>
          </a:prstGeom>
          <a:noFill/>
          <a:ln w="9525">
            <a:noFill/>
            <a:miter lim="800000"/>
            <a:headEnd/>
            <a:tailEnd/>
          </a:ln>
        </p:spPr>
        <p:txBody>
          <a:bodyPr>
            <a:spAutoFit/>
          </a:bodyPr>
          <a:lstStyle/>
          <a:p>
            <a:pPr algn="ctr" fontAlgn="base">
              <a:spcBef>
                <a:spcPct val="50000"/>
              </a:spcBef>
              <a:spcAft>
                <a:spcPct val="0"/>
              </a:spcAft>
            </a:pPr>
            <a:endParaRPr lang="ru-RU" sz="2400" i="1" dirty="0">
              <a:solidFill>
                <a:srgbClr val="FFFFFF"/>
              </a:solidFill>
              <a:latin typeface="Times New Roman" pitchFamily="18" charset="0"/>
            </a:endParaRPr>
          </a:p>
        </p:txBody>
      </p:sp>
      <p:sp>
        <p:nvSpPr>
          <p:cNvPr id="8" name="Прямоугольник 7"/>
          <p:cNvSpPr/>
          <p:nvPr/>
        </p:nvSpPr>
        <p:spPr>
          <a:xfrm>
            <a:off x="6881819" y="5786455"/>
            <a:ext cx="3572709" cy="830997"/>
          </a:xfrm>
          <a:prstGeom prst="rect">
            <a:avLst/>
          </a:prstGeom>
        </p:spPr>
        <p:txBody>
          <a:bodyPr wrap="none">
            <a:spAutoFit/>
          </a:bodyPr>
          <a:lstStyle/>
          <a:p>
            <a:pPr algn="ctr" fontAlgn="base">
              <a:spcBef>
                <a:spcPct val="0"/>
              </a:spcBef>
              <a:spcAft>
                <a:spcPct val="0"/>
              </a:spcAft>
            </a:pPr>
            <a:r>
              <a:rPr lang="ru-RU" sz="2400" b="1" dirty="0">
                <a:solidFill>
                  <a:srgbClr val="FFFFFF"/>
                </a:solidFill>
                <a:latin typeface="Times New Roman" pitchFamily="18" charset="0"/>
              </a:rPr>
              <a:t>Научный руководитель:</a:t>
            </a:r>
          </a:p>
          <a:p>
            <a:pPr algn="ctr" fontAlgn="base">
              <a:spcBef>
                <a:spcPct val="0"/>
              </a:spcBef>
              <a:spcAft>
                <a:spcPct val="0"/>
              </a:spcAft>
            </a:pPr>
            <a:r>
              <a:rPr lang="ru-RU" sz="2400" b="1" dirty="0" err="1">
                <a:solidFill>
                  <a:srgbClr val="FFFFFF"/>
                </a:solidFill>
                <a:latin typeface="Times New Roman" pitchFamily="18" charset="0"/>
              </a:rPr>
              <a:t>Бурмистрова</a:t>
            </a:r>
            <a:r>
              <a:rPr lang="ru-RU" sz="2400" b="1" dirty="0">
                <a:solidFill>
                  <a:srgbClr val="FFFFFF"/>
                </a:solidFill>
                <a:latin typeface="Times New Roman" pitchFamily="18" charset="0"/>
              </a:rPr>
              <a:t> Н.В</a:t>
            </a:r>
            <a:r>
              <a:rPr lang="ru-RU" b="1" dirty="0">
                <a:solidFill>
                  <a:srgbClr val="FFFFFF"/>
                </a:solidFill>
                <a:latin typeface="Times New Roman" pitchFamily="18" charset="0"/>
              </a:rPr>
              <a:t>.</a:t>
            </a:r>
            <a:endParaRPr lang="ru-RU" sz="2400" baseline="30000" dirty="0">
              <a:solidFill>
                <a:srgbClr val="FFFFFF"/>
              </a:solidFill>
              <a:latin typeface="Tahoma" pitchFamily="34" charset="0"/>
            </a:endParaRPr>
          </a:p>
        </p:txBody>
      </p:sp>
    </p:spTree>
    <p:extLst>
      <p:ext uri="{BB962C8B-B14F-4D97-AF65-F5344CB8AC3E}">
        <p14:creationId xmlns:p14="http://schemas.microsoft.com/office/powerpoint/2010/main" val="4081598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noChangeArrowheads="1"/>
          </p:cNvSpPr>
          <p:nvPr>
            <p:ph type="title"/>
          </p:nvPr>
        </p:nvSpPr>
        <p:spPr/>
        <p:txBody>
          <a:bodyPr/>
          <a:lstStyle/>
          <a:p>
            <a:pPr algn="ctr" eaLnBrk="1" hangingPunct="1">
              <a:defRPr/>
            </a:pPr>
            <a:r>
              <a:rPr lang="ru-RU" sz="4800" b="1" dirty="0" err="1"/>
              <a:t>Додека-додекаэдр</a:t>
            </a:r>
            <a:endParaRPr lang="ru-RU" sz="4800" b="1" dirty="0"/>
          </a:p>
        </p:txBody>
      </p:sp>
      <p:sp>
        <p:nvSpPr>
          <p:cNvPr id="18435" name="Rectangle 3"/>
          <p:cNvSpPr>
            <a:spLocks noGrp="1" noChangeArrowheads="1"/>
          </p:cNvSpPr>
          <p:nvPr>
            <p:ph type="body" sz="half" idx="1"/>
          </p:nvPr>
        </p:nvSpPr>
        <p:spPr>
          <a:xfrm>
            <a:off x="1809720" y="1857365"/>
            <a:ext cx="3857652" cy="4187825"/>
          </a:xfrm>
        </p:spPr>
        <p:txBody>
          <a:bodyPr/>
          <a:lstStyle/>
          <a:p>
            <a:r>
              <a:rPr lang="ru-RU" sz="2400" b="1" dirty="0" err="1"/>
              <a:t>Додека-додекаэдр</a:t>
            </a:r>
            <a:r>
              <a:rPr lang="ru-RU" sz="2400" b="1" dirty="0"/>
              <a:t> имеет следующие характеристики:</a:t>
            </a:r>
          </a:p>
          <a:p>
            <a:r>
              <a:rPr lang="ru-RU" sz="2400" b="1" dirty="0"/>
              <a:t>Грани: – 12 пятиконечных звезд  и – 60 четырехугольников</a:t>
            </a:r>
          </a:p>
          <a:p>
            <a:r>
              <a:rPr lang="ru-RU" sz="2400" b="1" dirty="0"/>
              <a:t>Вершины: – 90</a:t>
            </a:r>
          </a:p>
          <a:p>
            <a:r>
              <a:rPr lang="ru-RU" sz="2400" b="1" dirty="0"/>
              <a:t>Ребра: – 120</a:t>
            </a:r>
          </a:p>
          <a:p>
            <a:pPr eaLnBrk="1" hangingPunct="1">
              <a:lnSpc>
                <a:spcPct val="80000"/>
              </a:lnSpc>
              <a:defRPr/>
            </a:pPr>
            <a:endParaRPr lang="ru-RU" sz="2000" dirty="0"/>
          </a:p>
        </p:txBody>
      </p:sp>
      <p:sp>
        <p:nvSpPr>
          <p:cNvPr id="11268" name="Rectangle 8"/>
          <p:cNvSpPr>
            <a:spLocks noChangeArrowheads="1"/>
          </p:cNvSpPr>
          <p:nvPr/>
        </p:nvSpPr>
        <p:spPr bwMode="auto">
          <a:xfrm>
            <a:off x="6003635" y="-169277"/>
            <a:ext cx="184731" cy="338554"/>
          </a:xfrm>
          <a:prstGeom prst="rect">
            <a:avLst/>
          </a:prstGeom>
          <a:noFill/>
          <a:ln w="9525">
            <a:noFill/>
            <a:miter lim="800000"/>
            <a:headEnd/>
            <a:tailEnd/>
          </a:ln>
        </p:spPr>
        <p:txBody>
          <a:bodyPr wrap="none" anchor="ctr">
            <a:spAutoFit/>
          </a:bodyPr>
          <a:lstStyle/>
          <a:p>
            <a:pPr algn="ctr" fontAlgn="base">
              <a:spcBef>
                <a:spcPct val="0"/>
              </a:spcBef>
              <a:spcAft>
                <a:spcPct val="0"/>
              </a:spcAft>
            </a:pPr>
            <a:endParaRPr lang="ru-RU" sz="2400" baseline="30000">
              <a:solidFill>
                <a:srgbClr val="FFFFFF"/>
              </a:solidFill>
              <a:latin typeface="Tahoma" pitchFamily="34" charset="0"/>
            </a:endParaRPr>
          </a:p>
        </p:txBody>
      </p:sp>
      <p:pic>
        <p:nvPicPr>
          <p:cNvPr id="5" name="Рисунок 4" descr="350x350.jpg"/>
          <p:cNvPicPr>
            <a:picLocks noChangeAspect="1"/>
          </p:cNvPicPr>
          <p:nvPr/>
        </p:nvPicPr>
        <p:blipFill>
          <a:blip r:embed="rId2"/>
          <a:stretch>
            <a:fillRect/>
          </a:stretch>
        </p:blipFill>
        <p:spPr>
          <a:xfrm>
            <a:off x="5881686" y="2000240"/>
            <a:ext cx="4445000" cy="4445000"/>
          </a:xfrm>
          <a:prstGeom prst="rect">
            <a:avLst/>
          </a:prstGeom>
        </p:spPr>
      </p:pic>
    </p:spTree>
    <p:extLst>
      <p:ext uri="{BB962C8B-B14F-4D97-AF65-F5344CB8AC3E}">
        <p14:creationId xmlns:p14="http://schemas.microsoft.com/office/powerpoint/2010/main" val="27611531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CUnsypKNSo.jpg"/>
          <p:cNvPicPr>
            <a:picLocks noChangeAspect="1"/>
          </p:cNvPicPr>
          <p:nvPr/>
        </p:nvPicPr>
        <p:blipFill>
          <a:blip r:embed="rId2"/>
          <a:stretch>
            <a:fillRect/>
          </a:stretch>
        </p:blipFill>
        <p:spPr>
          <a:xfrm>
            <a:off x="2595538" y="0"/>
            <a:ext cx="7215238" cy="6858000"/>
          </a:xfrm>
          <a:prstGeom prst="rect">
            <a:avLst/>
          </a:prstGeom>
        </p:spPr>
      </p:pic>
    </p:spTree>
    <p:extLst>
      <p:ext uri="{BB962C8B-B14F-4D97-AF65-F5344CB8AC3E}">
        <p14:creationId xmlns:p14="http://schemas.microsoft.com/office/powerpoint/2010/main" val="3718332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09800" y="548682"/>
            <a:ext cx="7772400" cy="1584175"/>
          </a:xfrm>
        </p:spPr>
        <p:txBody>
          <a:bodyPr/>
          <a:lstStyle/>
          <a:p>
            <a:r>
              <a:rPr lang="ru-RU" b="1" i="1" dirty="0" smtClean="0">
                <a:solidFill>
                  <a:schemeClr val="accent4">
                    <a:lumMod val="75000"/>
                  </a:schemeClr>
                </a:solidFill>
              </a:rPr>
              <a:t>четырехугольники в окружающем нас мире</a:t>
            </a:r>
            <a:endParaRPr lang="ru-RU" b="1" i="1" dirty="0">
              <a:solidFill>
                <a:schemeClr val="accent4">
                  <a:lumMod val="75000"/>
                </a:schemeClr>
              </a:solidFill>
            </a:endParaRPr>
          </a:p>
        </p:txBody>
      </p:sp>
      <p:sp>
        <p:nvSpPr>
          <p:cNvPr id="3" name="Подзаголовок 2"/>
          <p:cNvSpPr>
            <a:spLocks noGrp="1"/>
          </p:cNvSpPr>
          <p:nvPr>
            <p:ph type="subTitle" idx="1"/>
          </p:nvPr>
        </p:nvSpPr>
        <p:spPr/>
        <p:txBody>
          <a:bodyPr/>
          <a:lstStyle/>
          <a:p>
            <a:endParaRPr lang="ru-RU" dirty="0"/>
          </a:p>
        </p:txBody>
      </p:sp>
      <p:pic>
        <p:nvPicPr>
          <p:cNvPr id="1026" name="Picture 2" descr="C:\Users\Просто пк\Pictures\im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7568" y="2060848"/>
            <a:ext cx="7920880" cy="4320480"/>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p:txBody>
          <a:bodyPr/>
          <a:lstStyle/>
          <a:p>
            <a:endParaRPr lang="ru-RU">
              <a:solidFill>
                <a:prstClr val="black">
                  <a:tint val="75000"/>
                </a:prstClr>
              </a:solidFill>
              <a:latin typeface="Calibri"/>
            </a:endParaRPr>
          </a:p>
        </p:txBody>
      </p:sp>
      <p:sp>
        <p:nvSpPr>
          <p:cNvPr id="5" name="Номер слайда 4"/>
          <p:cNvSpPr>
            <a:spLocks noGrp="1"/>
          </p:cNvSpPr>
          <p:nvPr>
            <p:ph type="sldNum" sz="quarter" idx="12"/>
          </p:nvPr>
        </p:nvSpPr>
        <p:spPr/>
        <p:txBody>
          <a:bodyPr/>
          <a:lstStyle/>
          <a:p>
            <a:fld id="{7EAFED2C-0789-4D94-9C14-DF6E9D4CCCB1}" type="slidenum">
              <a:rPr lang="ru-RU">
                <a:solidFill>
                  <a:prstClr val="black">
                    <a:tint val="75000"/>
                  </a:prstClr>
                </a:solidFill>
                <a:latin typeface="Calibri"/>
              </a:rPr>
              <a:pPr/>
              <a:t>29</a:t>
            </a:fld>
            <a:endParaRPr lang="ru-RU">
              <a:solidFill>
                <a:prstClr val="black">
                  <a:tint val="75000"/>
                </a:prstClr>
              </a:solidFill>
              <a:latin typeface="Calibri"/>
            </a:endParaRPr>
          </a:p>
        </p:txBody>
      </p:sp>
      <p:pic>
        <p:nvPicPr>
          <p:cNvPr id="6" name="Scorpions - Still loving You.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chemeClr val="accent5">
                <a:tint val="45000"/>
                <a:satMod val="400000"/>
              </a:schemeClr>
            </a:duotone>
            <a:extLst>
              <a:ext uri="{BEBA8EAE-BF5A-486C-A8C5-ECC9F3942E4B}">
                <a14:imgProps xmlns:a14="http://schemas.microsoft.com/office/drawing/2010/main">
                  <a14:imgLayer r:embed="rId6">
                    <a14:imgEffect>
                      <a14:artisticLineDrawing/>
                    </a14:imgEffect>
                  </a14:imgLayer>
                </a14:imgProps>
              </a:ext>
            </a:extLst>
          </a:blip>
          <a:stretch>
            <a:fillRect/>
          </a:stretch>
        </p:blipFill>
        <p:spPr>
          <a:xfrm>
            <a:off x="7104113" y="6381329"/>
            <a:ext cx="487363" cy="487363"/>
          </a:xfrm>
          <a:prstGeom prst="rect">
            <a:avLst/>
          </a:prstGeom>
        </p:spPr>
      </p:pic>
    </p:spTree>
    <p:extLst>
      <p:ext uri="{BB962C8B-B14F-4D97-AF65-F5344CB8AC3E}">
        <p14:creationId xmlns:p14="http://schemas.microsoft.com/office/powerpoint/2010/main" val="323499865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143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6400" y="518638"/>
            <a:ext cx="10756900" cy="5837239"/>
          </a:xfrm>
          <a:prstGeom prst="rect">
            <a:avLst/>
          </a:prstGeom>
        </p:spPr>
        <p:txBody>
          <a:bodyPr wrap="square">
            <a:spAutoFit/>
          </a:bodyPr>
          <a:lstStyle/>
          <a:p>
            <a:pPr>
              <a:lnSpc>
                <a:spcPct val="107000"/>
              </a:lnSpc>
              <a:spcAft>
                <a:spcPts val="800"/>
              </a:spcAft>
            </a:pPr>
            <a:r>
              <a:rPr lang="ru-RU" b="1" dirty="0">
                <a:latin typeface="Calibri" panose="020F0502020204030204" pitchFamily="34" charset="0"/>
                <a:ea typeface="Calibri" panose="020F0502020204030204" pitchFamily="34" charset="0"/>
                <a:cs typeface="Times New Roman" panose="02020603050405020304" pitchFamily="18" charset="0"/>
              </a:rPr>
              <a:t>Четвертый этап: </a:t>
            </a:r>
            <a:r>
              <a:rPr lang="ru-RU" dirty="0">
                <a:latin typeface="Calibri" panose="020F0502020204030204" pitchFamily="34" charset="0"/>
                <a:ea typeface="Calibri" panose="020F0502020204030204" pitchFamily="34" charset="0"/>
                <a:cs typeface="Times New Roman" panose="02020603050405020304" pitchFamily="18" charset="0"/>
              </a:rPr>
              <a:t>самостоятельная работа участников проекта по своим индивидуальным или групповым исследовательским, творческим задачам. Учитель на протяжении всего этого времени консультирует детей, помогает оформить записи, ненавязчиво направляет их деятельность в нужное русло.</a:t>
            </a:r>
          </a:p>
          <a:p>
            <a:pPr>
              <a:lnSpc>
                <a:spcPct val="107000"/>
              </a:lnSpc>
              <a:spcAft>
                <a:spcPts val="800"/>
              </a:spcAft>
            </a:pPr>
            <a:r>
              <a:rPr lang="ru-RU" b="1" dirty="0">
                <a:latin typeface="Calibri" panose="020F0502020204030204" pitchFamily="34" charset="0"/>
                <a:ea typeface="Calibri" panose="020F0502020204030204" pitchFamily="34" charset="0"/>
                <a:cs typeface="Times New Roman" panose="02020603050405020304" pitchFamily="18" charset="0"/>
              </a:rPr>
              <a:t>Пятый этап: </a:t>
            </a:r>
            <a:r>
              <a:rPr lang="ru-RU" dirty="0">
                <a:latin typeface="Calibri" panose="020F0502020204030204" pitchFamily="34" charset="0"/>
                <a:ea typeface="Calibri" panose="020F0502020204030204" pitchFamily="34" charset="0"/>
                <a:cs typeface="Times New Roman" panose="02020603050405020304" pitchFamily="18" charset="0"/>
              </a:rPr>
              <a:t>промежуточные обсуждения полученных данных в группах и оформление данных материалов (видеофильм, альбом, доклад, презентация и другие). Роль учителя на данном этапе достаточно велика. Он приглашает на обсуждение других предметников, чьи советы могут помочь детям, советует, как лучше оформить работу и т.д. Здесь очень важно не подавить инициативу учащихся, дать им возможность прислушаться к советам старших и других участников обсуждения, но при этом сделать так, как они считают лучше.</a:t>
            </a:r>
          </a:p>
          <a:p>
            <a:pPr>
              <a:lnSpc>
                <a:spcPct val="107000"/>
              </a:lnSpc>
              <a:spcAft>
                <a:spcPts val="800"/>
              </a:spcAft>
            </a:pPr>
            <a:r>
              <a:rPr lang="ru-RU" b="1" dirty="0">
                <a:latin typeface="Calibri" panose="020F0502020204030204" pitchFamily="34" charset="0"/>
                <a:ea typeface="Calibri" panose="020F0502020204030204" pitchFamily="34" charset="0"/>
                <a:cs typeface="Times New Roman" panose="02020603050405020304" pitchFamily="18" charset="0"/>
              </a:rPr>
              <a:t>Шестой этап:</a:t>
            </a:r>
            <a:r>
              <a:rPr lang="ru-RU" dirty="0">
                <a:latin typeface="Calibri" panose="020F0502020204030204" pitchFamily="34" charset="0"/>
                <a:ea typeface="Calibri" panose="020F0502020204030204" pitchFamily="34" charset="0"/>
                <a:cs typeface="Times New Roman" panose="02020603050405020304" pitchFamily="18" charset="0"/>
              </a:rPr>
              <a:t> защита проектов, оппонирование. Учитель поддерживает ребят, пишет рецензию на работу, вместе с детьми готовит защиту проекта, продумывает ответы на возможные вопросы.</a:t>
            </a:r>
          </a:p>
          <a:p>
            <a:pPr>
              <a:lnSpc>
                <a:spcPct val="107000"/>
              </a:lnSpc>
              <a:spcAft>
                <a:spcPts val="800"/>
              </a:spcAft>
            </a:pPr>
            <a:r>
              <a:rPr lang="ru-RU" b="1" dirty="0">
                <a:latin typeface="Calibri" panose="020F0502020204030204" pitchFamily="34" charset="0"/>
                <a:ea typeface="Calibri" panose="020F0502020204030204" pitchFamily="34" charset="0"/>
                <a:cs typeface="Times New Roman" panose="02020603050405020304" pitchFamily="18" charset="0"/>
              </a:rPr>
              <a:t>Седьмой этап (заключительный): </a:t>
            </a:r>
            <a:r>
              <a:rPr lang="ru-RU" dirty="0">
                <a:latin typeface="Calibri" panose="020F0502020204030204" pitchFamily="34" charset="0"/>
                <a:ea typeface="Calibri" panose="020F0502020204030204" pitchFamily="34" charset="0"/>
                <a:cs typeface="Times New Roman" panose="02020603050405020304" pitchFamily="18" charset="0"/>
              </a:rPr>
              <a:t>коллективное обсуждение, экспертиза, результаты внешней оценки, выводы. Учитель разделяет с ребятами не только успех, но и те замечания, которые они получили от независимых, оппонентов, продумывает с детьми дальнейшую судьбу данной работы (где ее можно применить, в каком конкурсе поучаствовать и т.д.) </a:t>
            </a:r>
          </a:p>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В результате этой работы учитель не столько передает ученикам сумму тех или иных знаний, сколько учит приобретать эти знания самостоятельно, уметь пользоваться этими знаниями для решения новых познавательных и практических задач.</a:t>
            </a:r>
          </a:p>
        </p:txBody>
      </p:sp>
    </p:spTree>
    <p:extLst>
      <p:ext uri="{BB962C8B-B14F-4D97-AF65-F5344CB8AC3E}">
        <p14:creationId xmlns:p14="http://schemas.microsoft.com/office/powerpoint/2010/main" val="3840737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latin typeface="Arial Black" pitchFamily="34" charset="0"/>
              </a:rPr>
              <a:t>параллелограмм</a:t>
            </a:r>
            <a:endParaRPr lang="ru-RU" b="1" i="1" dirty="0">
              <a:solidFill>
                <a:srgbClr val="FF0000"/>
              </a:solidFill>
              <a:latin typeface="Arial Black" pitchFamily="34" charset="0"/>
            </a:endParaRPr>
          </a:p>
        </p:txBody>
      </p:sp>
      <p:sp>
        <p:nvSpPr>
          <p:cNvPr id="3" name="Объект 2"/>
          <p:cNvSpPr>
            <a:spLocks noGrp="1"/>
          </p:cNvSpPr>
          <p:nvPr>
            <p:ph idx="1"/>
          </p:nvPr>
        </p:nvSpPr>
        <p:spPr/>
        <p:txBody>
          <a:bodyPr/>
          <a:lstStyle/>
          <a:p>
            <a:endParaRPr lang="ru-RU" dirty="0"/>
          </a:p>
        </p:txBody>
      </p:sp>
      <p:pic>
        <p:nvPicPr>
          <p:cNvPr id="3074" name="Picture 2" descr="C:\Users\Просто пк\Pictures\im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24744"/>
            <a:ext cx="9144000" cy="5731880"/>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p:txBody>
          <a:bodyPr/>
          <a:lstStyle/>
          <a:p>
            <a:endParaRPr lang="ru-RU">
              <a:solidFill>
                <a:prstClr val="black">
                  <a:tint val="75000"/>
                </a:prstClr>
              </a:solidFill>
              <a:latin typeface="Calibri"/>
            </a:endParaRPr>
          </a:p>
        </p:txBody>
      </p:sp>
      <p:sp>
        <p:nvSpPr>
          <p:cNvPr id="5" name="Номер слайда 4"/>
          <p:cNvSpPr>
            <a:spLocks noGrp="1"/>
          </p:cNvSpPr>
          <p:nvPr>
            <p:ph type="sldNum" sz="quarter" idx="12"/>
          </p:nvPr>
        </p:nvSpPr>
        <p:spPr/>
        <p:txBody>
          <a:bodyPr/>
          <a:lstStyle/>
          <a:p>
            <a:fld id="{7EAFED2C-0789-4D94-9C14-DF6E9D4CCCB1}" type="slidenum">
              <a:rPr lang="ru-RU">
                <a:solidFill>
                  <a:prstClr val="black">
                    <a:tint val="75000"/>
                  </a:prstClr>
                </a:solidFill>
                <a:latin typeface="Calibri"/>
              </a:rPr>
              <a:pPr/>
              <a:t>30</a:t>
            </a:fld>
            <a:endParaRPr lang="ru-RU">
              <a:solidFill>
                <a:prstClr val="black">
                  <a:tint val="75000"/>
                </a:prstClr>
              </a:solidFill>
              <a:latin typeface="Calibri"/>
            </a:endParaRPr>
          </a:p>
        </p:txBody>
      </p:sp>
    </p:spTree>
    <p:extLst>
      <p:ext uri="{BB962C8B-B14F-4D97-AF65-F5344CB8AC3E}">
        <p14:creationId xmlns:p14="http://schemas.microsoft.com/office/powerpoint/2010/main" val="191301047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7170" name="Picture 2" descr="C:\Users\Просто пк\Pictures\slide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260648"/>
            <a:ext cx="8640960" cy="6048672"/>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EAFED2C-0789-4D94-9C14-DF6E9D4CCCB1}" type="slidenum">
              <a:rPr lang="ru-RU" smtClean="0"/>
              <a:t>31</a:t>
            </a:fld>
            <a:endParaRPr lang="ru-RU"/>
          </a:p>
        </p:txBody>
      </p:sp>
    </p:spTree>
    <p:extLst>
      <p:ext uri="{BB962C8B-B14F-4D97-AF65-F5344CB8AC3E}">
        <p14:creationId xmlns:p14="http://schemas.microsoft.com/office/powerpoint/2010/main" val="54669410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latin typeface="Impact" pitchFamily="34" charset="0"/>
              </a:rPr>
              <a:t>трапеция</a:t>
            </a:r>
            <a:endParaRPr lang="ru-RU" b="1" i="1" dirty="0">
              <a:solidFill>
                <a:srgbClr val="FF0000"/>
              </a:solidFill>
              <a:latin typeface="Impact" pitchFamily="34" charset="0"/>
            </a:endParaRPr>
          </a:p>
        </p:txBody>
      </p:sp>
      <p:sp>
        <p:nvSpPr>
          <p:cNvPr id="3" name="Объект 2"/>
          <p:cNvSpPr>
            <a:spLocks noGrp="1"/>
          </p:cNvSpPr>
          <p:nvPr>
            <p:ph idx="1"/>
          </p:nvPr>
        </p:nvSpPr>
        <p:spPr/>
        <p:txBody>
          <a:bodyPr/>
          <a:lstStyle/>
          <a:p>
            <a:endParaRPr lang="ru-RU" dirty="0"/>
          </a:p>
        </p:txBody>
      </p:sp>
      <p:pic>
        <p:nvPicPr>
          <p:cNvPr id="8194" name="Picture 2" descr="C:\Users\Просто пк\Pictures\img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12776"/>
            <a:ext cx="9144000" cy="5445224"/>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EAFED2C-0789-4D94-9C14-DF6E9D4CCCB1}" type="slidenum">
              <a:rPr lang="ru-RU" smtClean="0"/>
              <a:t>32</a:t>
            </a:fld>
            <a:endParaRPr lang="ru-RU"/>
          </a:p>
        </p:txBody>
      </p:sp>
    </p:spTree>
    <p:extLst>
      <p:ext uri="{BB962C8B-B14F-4D97-AF65-F5344CB8AC3E}">
        <p14:creationId xmlns:p14="http://schemas.microsoft.com/office/powerpoint/2010/main" val="7807132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a:t>Я считаю, что направленность метода проектов </a:t>
            </a:r>
            <a:r>
              <a:rPr lang="ru-RU" i="1" u="sng" dirty="0"/>
              <a:t>на результат </a:t>
            </a:r>
            <a:r>
              <a:rPr lang="ru-RU" dirty="0"/>
              <a:t>позволяет учителю помочь каждому участнику проектной деятельности почувствовать свою значимость как творца, научить детей работать творчески, проявлять инициативу, исследовательские навыки. </a:t>
            </a:r>
          </a:p>
          <a:p>
            <a:endParaRPr lang="ru-RU" dirty="0"/>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EAFED2C-0789-4D94-9C14-DF6E9D4CCCB1}" type="slidenum">
              <a:rPr lang="ru-RU" smtClean="0">
                <a:solidFill>
                  <a:prstClr val="black">
                    <a:tint val="75000"/>
                  </a:prstClr>
                </a:solidFill>
              </a:rPr>
              <a:pPr/>
              <a:t>33</a:t>
            </a:fld>
            <a:endParaRPr lang="ru-RU">
              <a:solidFill>
                <a:prstClr val="black">
                  <a:tint val="75000"/>
                </a:prstClr>
              </a:solidFill>
            </a:endParaRPr>
          </a:p>
        </p:txBody>
      </p:sp>
    </p:spTree>
    <p:extLst>
      <p:ext uri="{BB962C8B-B14F-4D97-AF65-F5344CB8AC3E}">
        <p14:creationId xmlns:p14="http://schemas.microsoft.com/office/powerpoint/2010/main" val="160665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8300" y="654482"/>
            <a:ext cx="10960100" cy="5335691"/>
          </a:xfrm>
          <a:prstGeom prst="rect">
            <a:avLst/>
          </a:prstGeom>
        </p:spPr>
        <p:txBody>
          <a:bodyPr wrap="square">
            <a:spAutoFit/>
          </a:bodyPr>
          <a:lstStyle/>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Дети учатся работать в разнообразных группах, исполняя роль лидера, то исполнителя, то есть развиваются коммуникативные навыки и умения; учатся аргументировано отстаивать свою точку зрения, пользоваться исследовательскими методами, собирать необходимую информацию, факты, уметь их анализировать с разных точек зрения, выдвигать гипотезы, делать выводы и заключения.</a:t>
            </a:r>
          </a:p>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Учитель в данной ситуации осваивает технологию сотрудничества, повышает свое профессиональное мастерство, авторитет у учеников и их родителей. Выпускник школы оказывается более приспособленным к жизни, умеющим адаптироваться к изменяющимся условиям, ориентироваться в разнообразных ситуациях, работать в различных коллективах, а значит, быть успешным в наше столь неспокойное время. </a:t>
            </a:r>
          </a:p>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Я использую проекты на уроках математики и во внеурочное время с 2004 года. В 5-х классах мы делаем мини-проекты. Это могут быть индивидуальные работы и групповые. Сочиняем ребусы и рисуем их на альбомных листах, логические задачи, математические сказки. В 6-х классах делаем математические кроссворды, рисуем на координатной плоскости с помощью точек по темам: «Зоопарк на координатной плоскости», «Мой сад», «Звездное небо» и др. В 7 и 8 классах сочиняем математические сказки и делаем кроссворды. Особенно интересно это проходит на уроках геометрии. На координатной плоскости мы продолжаем рисовать уже с помощью построения кусочно-линейной функции. В 9-10 классах рисуем на координатной плоскости, используя логарифмическую, показательную, квадратичную функции и моделируем многогранники. </a:t>
            </a:r>
          </a:p>
        </p:txBody>
      </p:sp>
    </p:spTree>
    <p:extLst>
      <p:ext uri="{BB962C8B-B14F-4D97-AF65-F5344CB8AC3E}">
        <p14:creationId xmlns:p14="http://schemas.microsoft.com/office/powerpoint/2010/main" val="3553567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3700" y="2743526"/>
            <a:ext cx="11214100" cy="981423"/>
          </a:xfrm>
          <a:prstGeom prst="rect">
            <a:avLst/>
          </a:prstGeom>
        </p:spPr>
        <p:txBody>
          <a:bodyPr wrap="square">
            <a:spAutoFit/>
          </a:bodyPr>
          <a:lstStyle/>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Я считаю, что направленность метода проектов </a:t>
            </a:r>
            <a:r>
              <a:rPr lang="ru-RU" i="1" u="sng" dirty="0">
                <a:latin typeface="Calibri" panose="020F0502020204030204" pitchFamily="34" charset="0"/>
                <a:ea typeface="Calibri" panose="020F0502020204030204" pitchFamily="34" charset="0"/>
                <a:cs typeface="Times New Roman" panose="02020603050405020304" pitchFamily="18" charset="0"/>
              </a:rPr>
              <a:t>на результат </a:t>
            </a:r>
            <a:r>
              <a:rPr lang="ru-RU" dirty="0">
                <a:latin typeface="Calibri" panose="020F0502020204030204" pitchFamily="34" charset="0"/>
                <a:ea typeface="Calibri" panose="020F0502020204030204" pitchFamily="34" charset="0"/>
                <a:cs typeface="Times New Roman" panose="02020603050405020304" pitchFamily="18" charset="0"/>
              </a:rPr>
              <a:t>позволяет учителю помочь каждому участнику проектной деятельности почувствовать свою значимость как творца, научить детей работать творчески, проявлять инициативу, исследовательские навыки. </a:t>
            </a:r>
          </a:p>
        </p:txBody>
      </p:sp>
      <p:sp>
        <p:nvSpPr>
          <p:cNvPr id="5" name="Прямоугольник 4"/>
          <p:cNvSpPr/>
          <p:nvPr/>
        </p:nvSpPr>
        <p:spPr>
          <a:xfrm>
            <a:off x="393700" y="990881"/>
            <a:ext cx="11315700" cy="1277786"/>
          </a:xfrm>
          <a:prstGeom prst="rect">
            <a:avLst/>
          </a:prstGeom>
        </p:spPr>
        <p:txBody>
          <a:bodyPr wrap="square">
            <a:spAutoFit/>
          </a:bodyPr>
          <a:lstStyle/>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Из многих мини-проектов часто получаются большие проекты, которые мы защищаем на научном обществе занимаем призовые места, становимся победителями. С 2004 года мои ученики становились призерами 8 раз, 6 раз – победителями. Одна работа «Звездчатые многогранники» стала победителем в областном конкурсе, а «Математический кроссворд» заняла 2 место во всероссийском конкурсе «</a:t>
            </a:r>
            <a:r>
              <a:rPr lang="ru-RU" dirty="0" err="1">
                <a:latin typeface="Calibri" panose="020F0502020204030204" pitchFamily="34" charset="0"/>
                <a:ea typeface="Calibri" panose="020F0502020204030204" pitchFamily="34" charset="0"/>
                <a:cs typeface="Times New Roman" panose="02020603050405020304" pitchFamily="18" charset="0"/>
              </a:rPr>
              <a:t>Паганель</a:t>
            </a:r>
            <a:r>
              <a:rPr lang="ru-RU" dirty="0">
                <a:latin typeface="Calibri" panose="020F0502020204030204" pitchFamily="34" charset="0"/>
                <a:ea typeface="Calibri" panose="020F0502020204030204" pitchFamily="34" charset="0"/>
                <a:cs typeface="Times New Roman" panose="02020603050405020304" pitchFamily="18" charset="0"/>
              </a:rPr>
              <a:t>» </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6885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dirty="0" smtClean="0"/>
              <a:t>                    МБОУ </a:t>
            </a:r>
            <a:r>
              <a:rPr lang="ru-RU" dirty="0" err="1" smtClean="0"/>
              <a:t>Захаровский</a:t>
            </a:r>
            <a:r>
              <a:rPr lang="ru-RU" dirty="0" smtClean="0"/>
              <a:t> СОШ </a:t>
            </a:r>
            <a:br>
              <a:rPr lang="ru-RU" dirty="0" smtClean="0"/>
            </a:br>
            <a:r>
              <a:rPr lang="ru-RU" dirty="0"/>
              <a:t/>
            </a:r>
            <a:br>
              <a:rPr lang="ru-RU" dirty="0"/>
            </a:br>
            <a:r>
              <a:rPr lang="ru-RU" dirty="0" smtClean="0"/>
              <a:t/>
            </a:r>
            <a:br>
              <a:rPr lang="ru-RU" dirty="0" smtClean="0"/>
            </a:br>
            <a:r>
              <a:rPr lang="ru-RU" dirty="0" smtClean="0"/>
              <a:t>               Метод проектов и математика</a:t>
            </a:r>
            <a:endParaRPr lang="ru-RU" dirty="0"/>
          </a:p>
        </p:txBody>
      </p:sp>
      <p:sp>
        <p:nvSpPr>
          <p:cNvPr id="3" name="Подзаголовок 2"/>
          <p:cNvSpPr>
            <a:spLocks noGrp="1"/>
          </p:cNvSpPr>
          <p:nvPr>
            <p:ph idx="1"/>
          </p:nvPr>
        </p:nvSpPr>
        <p:spPr>
          <a:xfrm>
            <a:off x="3581400" y="5711825"/>
            <a:ext cx="9347200" cy="1933575"/>
          </a:xfrm>
        </p:spPr>
        <p:txBody>
          <a:bodyPr>
            <a:normAutofit/>
          </a:bodyPr>
          <a:lstStyle/>
          <a:p>
            <a:pPr marL="0" indent="0">
              <a:buNone/>
            </a:pPr>
            <a:r>
              <a:rPr lang="ru-RU" dirty="0" smtClean="0"/>
              <a:t>Учитель математики Бурмистрова Наталья Викторовна</a:t>
            </a:r>
            <a:endParaRPr lang="ru-RU" dirty="0"/>
          </a:p>
        </p:txBody>
      </p:sp>
    </p:spTree>
    <p:extLst>
      <p:ext uri="{BB962C8B-B14F-4D97-AF65-F5344CB8AC3E}">
        <p14:creationId xmlns:p14="http://schemas.microsoft.com/office/powerpoint/2010/main" val="3205983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54400" y="0"/>
            <a:ext cx="4330700" cy="1325563"/>
          </a:xfrm>
        </p:spPr>
        <p:txBody>
          <a:bodyPr/>
          <a:lstStyle/>
          <a:p>
            <a:r>
              <a:rPr lang="ru-RU" dirty="0" smtClean="0"/>
              <a:t>Метод проектов</a:t>
            </a:r>
            <a:endParaRPr lang="ru-RU" dirty="0"/>
          </a:p>
        </p:txBody>
      </p:sp>
      <p:sp>
        <p:nvSpPr>
          <p:cNvPr id="4" name="Подзаголовок 2"/>
          <p:cNvSpPr>
            <a:spLocks noGrp="1"/>
          </p:cNvSpPr>
          <p:nvPr>
            <p:ph idx="1"/>
          </p:nvPr>
        </p:nvSpPr>
        <p:spPr/>
        <p:txBody>
          <a:bodyPr>
            <a:normAutofit fontScale="62500" lnSpcReduction="20000"/>
          </a:bodyPr>
          <a:lstStyle/>
          <a:p>
            <a:pPr marL="0" indent="0">
              <a:buNone/>
            </a:pPr>
            <a:r>
              <a:rPr lang="ru-RU" sz="4500" dirty="0"/>
              <a:t>В настоящее время метод проектов – это способ достижения</a:t>
            </a:r>
            <a:br>
              <a:rPr lang="ru-RU" sz="4500" dirty="0"/>
            </a:br>
            <a:r>
              <a:rPr lang="ru-RU" sz="4500" dirty="0"/>
              <a:t>дидактической цели через детальную разработку проблемы</a:t>
            </a:r>
            <a:br>
              <a:rPr lang="ru-RU" sz="4500" dirty="0"/>
            </a:br>
            <a:r>
              <a:rPr lang="ru-RU" sz="4500" dirty="0"/>
              <a:t>(технологию), которая должна завершиться вполне реальным, </a:t>
            </a:r>
            <a:r>
              <a:rPr lang="ru-RU" sz="4500" dirty="0" err="1"/>
              <a:t>ося</a:t>
            </a:r>
            <a:r>
              <a:rPr lang="ru-RU" sz="4500" dirty="0"/>
              <a:t>-</a:t>
            </a:r>
            <a:br>
              <a:rPr lang="ru-RU" sz="4500" dirty="0"/>
            </a:br>
            <a:r>
              <a:rPr lang="ru-RU" sz="4500" dirty="0" err="1"/>
              <a:t>заемым</a:t>
            </a:r>
            <a:r>
              <a:rPr lang="ru-RU" sz="4500" dirty="0"/>
              <a:t> практическим результатом (продуктом) , оформленным тем</a:t>
            </a:r>
            <a:br>
              <a:rPr lang="ru-RU" sz="4500" dirty="0"/>
            </a:br>
            <a:r>
              <a:rPr lang="ru-RU" sz="4500" dirty="0"/>
              <a:t>или иным образом. Важно, что этот результат можно увидеть,</a:t>
            </a:r>
            <a:br>
              <a:rPr lang="ru-RU" sz="4500" dirty="0"/>
            </a:br>
            <a:r>
              <a:rPr lang="ru-RU" sz="4500" dirty="0"/>
              <a:t>осмыслить, применить в реальной практической деятельности, что</a:t>
            </a:r>
            <a:br>
              <a:rPr lang="ru-RU" sz="4500" dirty="0"/>
            </a:br>
            <a:r>
              <a:rPr lang="ru-RU" sz="4500" dirty="0"/>
              <a:t>обязательно принесет ребенку чувство удовлетворения, столь </a:t>
            </a:r>
            <a:r>
              <a:rPr lang="ru-RU" sz="4500" dirty="0" err="1"/>
              <a:t>не-</a:t>
            </a:r>
            <a:r>
              <a:rPr lang="ru-RU" sz="4500" dirty="0"/>
              <a:t/>
            </a:r>
            <a:br>
              <a:rPr lang="ru-RU" sz="4500" dirty="0"/>
            </a:br>
            <a:r>
              <a:rPr lang="ru-RU" sz="4500" dirty="0"/>
              <a:t>обходимое при нацеленности воспитательного процесса на фор-</a:t>
            </a:r>
            <a:r>
              <a:rPr lang="ru-RU" dirty="0"/>
              <a:t/>
            </a:r>
            <a:br>
              <a:rPr lang="ru-RU" dirty="0"/>
            </a:br>
            <a:endParaRPr lang="ru-RU" dirty="0"/>
          </a:p>
        </p:txBody>
      </p:sp>
    </p:spTree>
    <p:extLst>
      <p:ext uri="{BB962C8B-B14F-4D97-AF65-F5344CB8AC3E}">
        <p14:creationId xmlns:p14="http://schemas.microsoft.com/office/powerpoint/2010/main" val="2435847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33750" y="0"/>
            <a:ext cx="5524500" cy="1325563"/>
          </a:xfrm>
        </p:spPr>
        <p:txBody>
          <a:bodyPr/>
          <a:lstStyle/>
          <a:p>
            <a:r>
              <a:rPr lang="ru-RU" dirty="0" smtClean="0"/>
              <a:t>Виды проектов</a:t>
            </a:r>
            <a:endParaRPr lang="ru-RU" dirty="0"/>
          </a:p>
        </p:txBody>
      </p:sp>
      <p:sp>
        <p:nvSpPr>
          <p:cNvPr id="3" name="Объект 2"/>
          <p:cNvSpPr>
            <a:spLocks noGrp="1"/>
          </p:cNvSpPr>
          <p:nvPr>
            <p:ph idx="1"/>
          </p:nvPr>
        </p:nvSpPr>
        <p:spPr/>
        <p:txBody>
          <a:bodyPr>
            <a:normAutofit/>
          </a:bodyPr>
          <a:lstStyle/>
          <a:p>
            <a:pPr marL="0" indent="0">
              <a:buNone/>
            </a:pPr>
            <a:r>
              <a:rPr lang="ru-RU" dirty="0"/>
              <a:t>Самостоятельная деятельность школьников реализуется через</a:t>
            </a:r>
            <a:br>
              <a:rPr lang="ru-RU" dirty="0"/>
            </a:br>
            <a:r>
              <a:rPr lang="ru-RU" dirty="0"/>
              <a:t>индивидуальную, парную, групповую работу, которую они </a:t>
            </a:r>
            <a:r>
              <a:rPr lang="ru-RU" dirty="0" err="1"/>
              <a:t>выпол</a:t>
            </a:r>
            <a:r>
              <a:rPr lang="ru-RU" dirty="0"/>
              <a:t>-</a:t>
            </a:r>
            <a:br>
              <a:rPr lang="ru-RU" dirty="0"/>
            </a:br>
            <a:r>
              <a:rPr lang="ru-RU" dirty="0" err="1"/>
              <a:t>няют</a:t>
            </a:r>
            <a:r>
              <a:rPr lang="ru-RU" dirty="0"/>
              <a:t> в течение определенного отрезка времени. </a:t>
            </a:r>
            <a:br>
              <a:rPr lang="ru-RU" dirty="0"/>
            </a:br>
            <a:r>
              <a:rPr lang="ru-RU" dirty="0"/>
              <a:t/>
            </a:r>
            <a:br>
              <a:rPr lang="ru-RU" dirty="0"/>
            </a:br>
            <a:r>
              <a:rPr lang="ru-RU" dirty="0"/>
              <a:t>Учащийся получает сферу для реализации потребности </a:t>
            </a:r>
            <a:r>
              <a:rPr lang="ru-RU" dirty="0" err="1"/>
              <a:t>экспе</a:t>
            </a:r>
            <a:r>
              <a:rPr lang="ru-RU" dirty="0"/>
              <a:t>-</a:t>
            </a:r>
            <a:br>
              <a:rPr lang="ru-RU" dirty="0"/>
            </a:br>
            <a:r>
              <a:rPr lang="ru-RU" dirty="0" err="1"/>
              <a:t>риментировать</a:t>
            </a:r>
            <a:r>
              <a:rPr lang="ru-RU" dirty="0"/>
              <a:t>, определяет границы своих возможностей, как фи-</a:t>
            </a:r>
            <a:br>
              <a:rPr lang="ru-RU" dirty="0"/>
            </a:br>
            <a:r>
              <a:rPr lang="ru-RU" dirty="0" err="1"/>
              <a:t>зических</a:t>
            </a:r>
            <a:r>
              <a:rPr lang="ru-RU" dirty="0"/>
              <a:t>, так и интеллектуальных, начинает понимать то место,</a:t>
            </a:r>
            <a:br>
              <a:rPr lang="ru-RU" dirty="0"/>
            </a:br>
            <a:r>
              <a:rPr lang="ru-RU" dirty="0"/>
              <a:t>которое оказывается для него наиболее подходящим при работе в</a:t>
            </a:r>
            <a:br>
              <a:rPr lang="ru-RU" dirty="0"/>
            </a:br>
            <a:r>
              <a:rPr lang="ru-RU" dirty="0"/>
              <a:t>команде, что является особенно актуальным на современном этапе</a:t>
            </a:r>
            <a:br>
              <a:rPr lang="ru-RU" dirty="0"/>
            </a:br>
            <a:r>
              <a:rPr lang="ru-RU" dirty="0"/>
              <a:t>развития общества.</a:t>
            </a:r>
            <a:br>
              <a:rPr lang="ru-RU" dirty="0"/>
            </a:br>
            <a:endParaRPr lang="ru-RU" dirty="0"/>
          </a:p>
        </p:txBody>
      </p:sp>
    </p:spTree>
    <p:extLst>
      <p:ext uri="{BB962C8B-B14F-4D97-AF65-F5344CB8AC3E}">
        <p14:creationId xmlns:p14="http://schemas.microsoft.com/office/powerpoint/2010/main" val="3605351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0515600" cy="5502275"/>
          </a:xfrm>
        </p:spPr>
        <p:txBody>
          <a:bodyPr>
            <a:normAutofit/>
          </a:bodyPr>
          <a:lstStyle/>
          <a:p>
            <a:r>
              <a:rPr lang="ru-RU" sz="7200" dirty="0" smtClean="0"/>
              <a:t>Этапы выполнения проектов</a:t>
            </a:r>
            <a:r>
              <a:rPr lang="ru-RU" sz="6600" dirty="0" smtClean="0"/>
              <a:t/>
            </a:r>
            <a:br>
              <a:rPr lang="ru-RU" sz="6600" dirty="0" smtClean="0"/>
            </a:br>
            <a:endParaRPr lang="ru-RU" sz="6600" dirty="0"/>
          </a:p>
        </p:txBody>
      </p:sp>
    </p:spTree>
    <p:extLst>
      <p:ext uri="{BB962C8B-B14F-4D97-AF65-F5344CB8AC3E}">
        <p14:creationId xmlns:p14="http://schemas.microsoft.com/office/powerpoint/2010/main" val="1403219417"/>
      </p:ext>
    </p:extLst>
  </p:cSld>
  <p:clrMapOvr>
    <a:masterClrMapping/>
  </p:clrMapOvr>
</p:sld>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3000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30000" smtClean="0">
            <a:ln>
              <a:noFill/>
            </a:ln>
            <a:solidFill>
              <a:schemeClr val="tx1"/>
            </a:solidFill>
            <a:effectLst/>
            <a:latin typeface="Tahoma" pitchFamily="34" charset="0"/>
          </a:defRPr>
        </a:defPPr>
      </a:lstStyle>
    </a:lnDef>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3000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30000" smtClean="0">
            <a:ln>
              <a:noFill/>
            </a:ln>
            <a:solidFill>
              <a:schemeClr val="tx1"/>
            </a:solidFill>
            <a:effectLst/>
            <a:latin typeface="Tahoma" pitchFamily="34" charset="0"/>
          </a:defRPr>
        </a:defPPr>
      </a:lstStyle>
    </a:lnDef>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3000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30000" smtClean="0">
            <a:ln>
              <a:noFill/>
            </a:ln>
            <a:solidFill>
              <a:schemeClr val="tx1"/>
            </a:solidFill>
            <a:effectLst/>
            <a:latin typeface="Tahoma" pitchFamily="34" charset="0"/>
          </a:defRPr>
        </a:defPPr>
      </a:lstStyle>
    </a:lnDef>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Arial"/>
        <a:ea typeface=""/>
        <a:cs typeface="Lucida Sans Unicode"/>
      </a:majorFont>
      <a:minorFont>
        <a:latin typeface="Arial"/>
        <a:ea typeface=""/>
        <a:cs typeface="Lucida Sans Unicod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00000"/>
          </a:lnSpc>
          <a:spcBef>
            <a:spcPct val="0"/>
          </a:spcBef>
          <a:spcAft>
            <a:spcPct val="0"/>
          </a:spcAft>
          <a:buClr>
            <a:srgbClr val="000000"/>
          </a:buClr>
          <a:buSzPct val="45000"/>
          <a:buFont typeface="Wingdings" panose="05000000000000000000" pitchFamily="2" charset="2"/>
          <a:buNone/>
          <a:tabLst/>
          <a:defRPr kumimoji="0" lang="en-GB" altLang="ru-RU" sz="1800" b="0" i="0" u="none" strike="noStrike" cap="none" normalizeH="0" baseline="0" smtClean="0">
            <a:ln>
              <a:noFill/>
            </a:ln>
            <a:effectLst/>
            <a:latin typeface="Arial" panose="020B0604020202020204" pitchFamily="34" charset="0"/>
            <a:cs typeface="Lucida Sans Unicode" panose="020B0602030504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00000"/>
          </a:lnSpc>
          <a:spcBef>
            <a:spcPct val="0"/>
          </a:spcBef>
          <a:spcAft>
            <a:spcPct val="0"/>
          </a:spcAft>
          <a:buClr>
            <a:srgbClr val="000000"/>
          </a:buClr>
          <a:buSzPct val="45000"/>
          <a:buFont typeface="Wingdings" panose="05000000000000000000" pitchFamily="2" charset="2"/>
          <a:buNone/>
          <a:tabLst/>
          <a:defRPr kumimoji="0" lang="en-GB" altLang="ru-RU" sz="1800" b="0" i="0" u="none" strike="noStrike" cap="none" normalizeH="0" baseline="0" smtClean="0">
            <a:ln>
              <a:noFill/>
            </a:ln>
            <a:effectLst/>
            <a:latin typeface="Arial" panose="020B0604020202020204" pitchFamily="34" charset="0"/>
            <a:cs typeface="Lucida Sans Unicode" panose="020B0602030504020204"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9.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121</TotalTime>
  <Words>1505</Words>
  <Application>Microsoft Office PowerPoint</Application>
  <PresentationFormat>Широкоэкранный</PresentationFormat>
  <Paragraphs>147</Paragraphs>
  <Slides>33</Slides>
  <Notes>2</Notes>
  <HiddenSlides>0</HiddenSlides>
  <MMClips>1</MMClips>
  <ScaleCrop>false</ScaleCrop>
  <HeadingPairs>
    <vt:vector size="6" baseType="variant">
      <vt:variant>
        <vt:lpstr>Использованные шрифты</vt:lpstr>
      </vt:variant>
      <vt:variant>
        <vt:i4>14</vt:i4>
      </vt:variant>
      <vt:variant>
        <vt:lpstr>Тема</vt:lpstr>
      </vt:variant>
      <vt:variant>
        <vt:i4>9</vt:i4>
      </vt:variant>
      <vt:variant>
        <vt:lpstr>Заголовки слайдов</vt:lpstr>
      </vt:variant>
      <vt:variant>
        <vt:i4>33</vt:i4>
      </vt:variant>
    </vt:vector>
  </HeadingPairs>
  <TitlesOfParts>
    <vt:vector size="56" baseType="lpstr">
      <vt:lpstr>Arial</vt:lpstr>
      <vt:lpstr>Arial Black</vt:lpstr>
      <vt:lpstr>Bookshelf Symbol 7</vt:lpstr>
      <vt:lpstr>Calibri</vt:lpstr>
      <vt:lpstr>Calibri Light</vt:lpstr>
      <vt:lpstr>Candara</vt:lpstr>
      <vt:lpstr>Impact</vt:lpstr>
      <vt:lpstr>Lucida Sans Unicode</vt:lpstr>
      <vt:lpstr>Script MT Bold</vt:lpstr>
      <vt:lpstr>StarSymbol</vt:lpstr>
      <vt:lpstr>Tahoma</vt:lpstr>
      <vt:lpstr>Times New Roman</vt:lpstr>
      <vt:lpstr>Tunga</vt:lpstr>
      <vt:lpstr>Wingdings</vt:lpstr>
      <vt:lpstr>Тема Office</vt:lpstr>
      <vt:lpstr>Океан</vt:lpstr>
      <vt:lpstr>1_Океан</vt:lpstr>
      <vt:lpstr>2_Океан</vt:lpstr>
      <vt:lpstr>1_Тема Office</vt:lpstr>
      <vt:lpstr>2_Тема Office</vt:lpstr>
      <vt:lpstr>Оформление по умолчанию</vt:lpstr>
      <vt:lpstr>Soho</vt:lpstr>
      <vt:lpstr>Diseño predeterminado</vt:lpstr>
      <vt:lpstr>Презентация PowerPoint</vt:lpstr>
      <vt:lpstr>Презентация PowerPoint</vt:lpstr>
      <vt:lpstr>Презентация PowerPoint</vt:lpstr>
      <vt:lpstr>Презентация PowerPoint</vt:lpstr>
      <vt:lpstr>Презентация PowerPoint</vt:lpstr>
      <vt:lpstr>                       МБОУ Захаровский СОШ                   Метод проектов и математика</vt:lpstr>
      <vt:lpstr>Метод проектов</vt:lpstr>
      <vt:lpstr>Виды проектов</vt:lpstr>
      <vt:lpstr>Этапы выполнения проектов </vt:lpstr>
      <vt:lpstr> ПОДГОТОВИТЕЛЬНЫЙ ЭТАП</vt:lpstr>
      <vt:lpstr>Презентация PowerPoint</vt:lpstr>
      <vt:lpstr>Презентация PowerPoint</vt:lpstr>
      <vt:lpstr> Основной этап </vt:lpstr>
      <vt:lpstr>Заключительный этап</vt:lpstr>
      <vt:lpstr>Презентация PowerPoint</vt:lpstr>
      <vt:lpstr>Презентация PowerPoint</vt:lpstr>
      <vt:lpstr>МАТЕМАТИЧЕСКИЙ КРОССВОРД</vt:lpstr>
      <vt:lpstr>Кроссворды одноклассников</vt:lpstr>
      <vt:lpstr>Кроссворды одноклассников</vt:lpstr>
      <vt:lpstr>Мой кроссворд</vt:lpstr>
      <vt:lpstr>Проект  Создание книги орнаментов в стиле  русского народного творчества с помощью геометрических преобразований</vt:lpstr>
      <vt:lpstr>Презентация PowerPoint</vt:lpstr>
      <vt:lpstr>Презентация PowerPoint</vt:lpstr>
      <vt:lpstr>Модульное Оригами – создание фигуры</vt:lpstr>
      <vt:lpstr>Презентация PowerPoint</vt:lpstr>
      <vt:lpstr>Конструирование многогранника Додека-додекаэдр</vt:lpstr>
      <vt:lpstr>Додека-додекаэдр</vt:lpstr>
      <vt:lpstr>Презентация PowerPoint</vt:lpstr>
      <vt:lpstr>четырехугольники в окружающем нас мире</vt:lpstr>
      <vt:lpstr>параллелограмм</vt:lpstr>
      <vt:lpstr>Презентация PowerPoint</vt:lpstr>
      <vt:lpstr>трапеция</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Учитель</dc:creator>
  <cp:lastModifiedBy>Учитель</cp:lastModifiedBy>
  <cp:revision>11</cp:revision>
  <dcterms:created xsi:type="dcterms:W3CDTF">2018-05-07T10:24:08Z</dcterms:created>
  <dcterms:modified xsi:type="dcterms:W3CDTF">2021-02-13T09:21:32Z</dcterms:modified>
</cp:coreProperties>
</file>