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263" r:id="rId3"/>
    <p:sldId id="264" r:id="rId4"/>
    <p:sldId id="265" r:id="rId5"/>
    <p:sldId id="280" r:id="rId6"/>
    <p:sldId id="290" r:id="rId7"/>
    <p:sldId id="291" r:id="rId8"/>
    <p:sldId id="292" r:id="rId9"/>
    <p:sldId id="293" r:id="rId10"/>
    <p:sldId id="294" r:id="rId11"/>
    <p:sldId id="257" r:id="rId12"/>
    <p:sldId id="268" r:id="rId13"/>
    <p:sldId id="269" r:id="rId14"/>
    <p:sldId id="273" r:id="rId15"/>
    <p:sldId id="272" r:id="rId16"/>
    <p:sldId id="259" r:id="rId17"/>
    <p:sldId id="260" r:id="rId18"/>
    <p:sldId id="276" r:id="rId19"/>
    <p:sldId id="271" r:id="rId20"/>
    <p:sldId id="275" r:id="rId21"/>
    <p:sldId id="295" r:id="rId22"/>
    <p:sldId id="296" r:id="rId23"/>
    <p:sldId id="281" r:id="rId24"/>
    <p:sldId id="279" r:id="rId25"/>
    <p:sldId id="282" r:id="rId26"/>
    <p:sldId id="283" r:id="rId27"/>
    <p:sldId id="297" r:id="rId28"/>
    <p:sldId id="298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6" autoAdjust="0"/>
    <p:restoredTop sz="94437" autoAdjust="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>
        <c:manualLayout>
          <c:xMode val="edge"/>
          <c:yMode val="edge"/>
          <c:x val="0.13050633262970784"/>
          <c:y val="0.11845698736624626"/>
        </c:manualLayout>
      </c:layout>
    </c:title>
    <c:plotArea>
      <c:layout>
        <c:manualLayout>
          <c:layoutTarget val="inner"/>
          <c:xMode val="edge"/>
          <c:yMode val="edge"/>
          <c:x val="4.6198600174978163E-2"/>
          <c:y val="0.15466285464316964"/>
          <c:w val="0.4607059273840774"/>
          <c:h val="0.789781589801274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 знаю ответа на этот вопрос -71%</c:v>
                </c:pt>
                <c:pt idx="1">
                  <c:v>Во время Второй мировой войны - 7%</c:v>
                </c:pt>
                <c:pt idx="2">
                  <c:v>Во время Великой Отечественной войны - 18%</c:v>
                </c:pt>
                <c:pt idx="3">
                  <c:v>Во время Первой мировой войны -4%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7.1</c:v>
                </c:pt>
                <c:pt idx="1">
                  <c:v>0.7000000000000004</c:v>
                </c:pt>
                <c:pt idx="2">
                  <c:v>1.8</c:v>
                </c:pt>
                <c:pt idx="3">
                  <c:v>0.4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930664916885376"/>
          <c:y val="0.2750859267591555"/>
          <c:w val="0.41680446194225834"/>
          <c:h val="0.660046244219474"/>
        </c:manualLayout>
      </c:layout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Результаты прошлого</a:t>
            </a:r>
            <a:r>
              <a:rPr lang="ru-RU" baseline="0" dirty="0" smtClean="0"/>
              <a:t> </a:t>
            </a:r>
            <a:r>
              <a:rPr lang="ru-RU" dirty="0" smtClean="0"/>
              <a:t> анкетирования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881619937694796E-2"/>
          <c:y val="0.36236583330309557"/>
          <c:w val="0.47001717075085292"/>
          <c:h val="0.52089069511472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Другой ответ -0 % </c:v>
                </c:pt>
                <c:pt idx="1">
                  <c:v>Не знают ответа на этот вопрос - 100%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>
        <c:manualLayout>
          <c:xMode val="edge"/>
          <c:yMode val="edge"/>
          <c:x val="0.19240626489529847"/>
          <c:y val="0.12492824871310604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835663420910266E-2"/>
          <c:y val="0.14760570584749849"/>
          <c:w val="0.37200349956255502"/>
          <c:h val="0.49216254218222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Т-34 - 100%</c:v>
                </c:pt>
                <c:pt idx="1">
                  <c:v>Не знаю ответа на этот впрос -0%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935964104346833"/>
          <c:y val="0.19086797068844202"/>
          <c:w val="0.31549650043744576"/>
          <c:h val="0.4547278311669074"/>
        </c:manualLayout>
      </c:layout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</a:t>
            </a:r>
            <a:r>
              <a:rPr lang="ru-RU" baseline="0"/>
              <a:t> анкетирования перед работой</a:t>
            </a:r>
            <a:endParaRPr lang="ru-RU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Правильно ответили на вопрос -28%</c:v>
                </c:pt>
                <c:pt idx="1">
                  <c:v>Неправильно ответили -72%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7.2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Правильные и неправильные ответы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Правильно ответили -4%</c:v>
                </c:pt>
                <c:pt idx="1">
                  <c:v>Дали неправильный ответ -96%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9.6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знают ответа на этот вопрос -68%</c:v>
                </c:pt>
                <c:pt idx="1">
                  <c:v>Танк Т-34 - 28%</c:v>
                </c:pt>
                <c:pt idx="2">
                  <c:v>Танк КВ -4%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6.8</c:v>
                </c:pt>
                <c:pt idx="1">
                  <c:v>2.8</c:v>
                </c:pt>
                <c:pt idx="2">
                  <c:v>0.4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999595353388328"/>
          <c:y val="0.25384856228095898"/>
          <c:w val="0.34474569738584865"/>
          <c:h val="0.56277029824968994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Пралильные и неправильные ответы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Правильно ответили на вопрос -28%</c:v>
                </c:pt>
                <c:pt idx="1">
                  <c:v>Неправильно ответили -72%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7.2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881619937694796E-2"/>
          <c:y val="0.36236583330309557"/>
          <c:w val="0.47001717075085292"/>
          <c:h val="0.52089069511472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Другой ответ -0 % </c:v>
                </c:pt>
                <c:pt idx="1">
                  <c:v>Не знают ответа на этот вопрос - 100%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677465802735796E-2"/>
          <c:y val="0.30973001347804496"/>
          <c:w val="0.69141976043491327"/>
          <c:h val="0.56774746399943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- 100%</c:v>
                </c:pt>
                <c:pt idx="1">
                  <c:v>Нет -0 %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071058526061249E-2"/>
          <c:y val="0.13221863833285899"/>
          <c:w val="0.39136908933503789"/>
          <c:h val="0.52186667931568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 время Первой мировой войны -100%</c:v>
                </c:pt>
                <c:pt idx="1">
                  <c:v>Во время Второй мировой войны -0%</c:v>
                </c:pt>
                <c:pt idx="2">
                  <c:v>Во время Великой Отечественной войны -0%</c:v>
                </c:pt>
                <c:pt idx="3">
                  <c:v>Не знают ответа на вопрос -0%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347276616600973"/>
          <c:y val="0.19407709578471366"/>
          <c:w val="0.33548183636354539"/>
          <c:h val="0.47458527861008531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Ответы на</a:t>
            </a:r>
            <a:r>
              <a:rPr lang="ru-RU" baseline="0" dirty="0" smtClean="0"/>
              <a:t> вопросы анкеты, заданные в начале работы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Правильно ответили -4%</c:v>
                </c:pt>
                <c:pt idx="1">
                  <c:v>Дали неправильный ответ -96%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9.6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анкетирования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170703255193883"/>
          <c:y val="0.23979121640167311"/>
          <c:w val="0.41515757508425022"/>
          <c:h val="0.545923242429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Ответили на посталенный вопрос -100%</c:v>
                </c:pt>
                <c:pt idx="1">
                  <c:v>Не ответили на поставленный вопрос -0%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93868474773953"/>
          <c:y val="0.15207005374328211"/>
          <c:w val="0.318120617385514"/>
          <c:h val="0.29145726349423745"/>
        </c:manualLayout>
      </c:layout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A122-1045-47A6-8919-1FE4DBBF1FCC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23DC8-F446-4A30-80CF-10D625E3A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3DC8-F446-4A30-80CF-10D625E3A0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9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3DC8-F446-4A30-80CF-10D625E3A0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42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3DC8-F446-4A30-80CF-10D625E3A0C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0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63097A-CB77-436D-9665-BD6128306B6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09E2956-6A49-41A9-BFFF-26FA8DBF5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77240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 танка «Красное Сормово»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«Танку Победы»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7890" name="Picture 2" descr="https://warspot-asset.s3.amazonaws.com/articles/pictures/000/020/033/content/04-74e512137cbdf64448b9708160296b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192688" cy="4126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Модели первых танков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арк-5-620x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4104456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Renault-FT-17-первый-танк-современного-типа-620x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764704"/>
            <a:ext cx="3203848" cy="218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А7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3810000" cy="2278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7584" y="2780928"/>
            <a:ext cx="3326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Английский танк «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Mark 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15 сентября 1915 года танки этого типа впервые были применены в бою, во Франции, во время битвы на Сомме.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836712"/>
            <a:ext cx="1657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 Франции разработкой танков занялся конструктор –фабрикант  Луи Рено.  В 1917г. Был создан танк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Renault FT-17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5172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Первый немецкий танк А7V  появился только в 1918 году.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172000" cy="183681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Супертяжелый танк Менделеева .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Был разработан русским ученым Василием Менделеевым .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4" name="Содержимое 3" descr="tank-designs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924944"/>
            <a:ext cx="4680520" cy="3278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15616" y="3645024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Танк был оснащен 127-миллиметровой пушкой, солидной броней (100-150 мм) и пулеметной башенкой наверху корпуса.</a:t>
            </a:r>
            <a:endParaRPr lang="ru-RU" sz="2400" dirty="0"/>
          </a:p>
        </p:txBody>
      </p:sp>
      <p:pic>
        <p:nvPicPr>
          <p:cNvPr id="6" name="Рисунок 5" descr="Sytin.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2237234" cy="294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1068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3635896" y="476672"/>
            <a:ext cx="5115839" cy="3422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40466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Танк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«Русский Рено»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«Танк КС» - «Красное Сормово»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легкий танк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314096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Годы разработки -1919-1920 г.г.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Годы производства- 1920-1921г.г.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Годы эксплуатации – 1920-1930 г.г.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Выпущено -15 шт.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боевых действиях участия не принимал.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653136"/>
            <a:ext cx="39587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Боевая масса – 7 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Вооружение -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37-мм пушка Гочкиса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Скорость: по шоссе –8 км/ч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Экипаж – 2 человека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06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4481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Танк Renault FT-17 на первомайском параде 1919 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да в Москве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842992" cy="13098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было выпущено 15 танков  КС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610684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grayscl/>
          </a:blip>
          <a:srcRect l="-1852" t="22058" b="-1"/>
          <a:stretch/>
        </p:blipFill>
        <p:spPr>
          <a:xfrm>
            <a:off x="899592" y="1412776"/>
            <a:ext cx="7560840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604448" cy="194421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«Борец за свободу товарищ Ленин»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был выпущен 31 августа 1919 года по типу французского трофейного танка Рено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106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6264696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01008"/>
            <a:ext cx="7920880" cy="3096344"/>
          </a:xfrm>
        </p:spPr>
        <p:txBody>
          <a:bodyPr/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</a:rPr>
              <a:t/>
            </a:r>
            <a:br>
              <a:rPr lang="ru-RU" b="1" cap="all" dirty="0" smtClean="0">
                <a:solidFill>
                  <a:srgbClr val="C00000"/>
                </a:solidFill>
              </a:rPr>
            </a:br>
            <a:r>
              <a:rPr lang="ru-RU" b="1" cap="all" dirty="0">
                <a:solidFill>
                  <a:srgbClr val="C00000"/>
                </a:solidFill>
              </a:rPr>
              <a:t/>
            </a:r>
            <a:br>
              <a:rPr lang="ru-RU" b="1" cap="all" dirty="0">
                <a:solidFill>
                  <a:srgbClr val="C00000"/>
                </a:solidFill>
              </a:rPr>
            </a:br>
            <a:r>
              <a:rPr lang="ru-RU" b="1" cap="all" dirty="0" smtClean="0">
                <a:solidFill>
                  <a:srgbClr val="C00000"/>
                </a:solidFill>
              </a:rPr>
              <a:t>МС-1 или т-18</a:t>
            </a:r>
            <a:br>
              <a:rPr lang="ru-RU" b="1" cap="all" dirty="0" smtClean="0">
                <a:solidFill>
                  <a:srgbClr val="C00000"/>
                </a:solidFill>
              </a:rPr>
            </a:br>
            <a:r>
              <a:rPr lang="ru-RU" cap="all" dirty="0" smtClean="0">
                <a:solidFill>
                  <a:schemeClr val="tx1"/>
                </a:solidFill>
              </a:rPr>
              <a:t>СОВЕТСКИЙ ЛЕГКИЙ ПЕХОТНЫЙ ТАНК</a:t>
            </a:r>
            <a:br>
              <a:rPr lang="ru-RU" cap="all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433878227_1423547502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34481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nk-t-18mms-1.jpg-nggid03129-ngg0dyn-400x240x100-00f0w010c010r110f110r010t0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067944" y="2348880"/>
            <a:ext cx="4824536" cy="3744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Танк Т-18 – легкий танк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834971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Легкий танк сопровождения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производства- 1928-1931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г.г.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Годы эксплуатации –1928-1941г.г.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74461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Боевая масса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5,5 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Вооружение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37-мм пушка Гочкиса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6,5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мм пулемета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Фёдорова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Скорость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по шоссе –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16 км/ч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Экипаж – 3 человека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5879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Танк Т-19 –легкий танк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12976"/>
            <a:ext cx="4286250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6619" y="768429"/>
            <a:ext cx="54135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Конструктор – Гинзбург С.А.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Годы разработки -1930-1931 г.г.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Выпущено 2 опытных образца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вооружение не был принят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32" y="3249622"/>
            <a:ext cx="413959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Боевая масса – 8,5 т.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Вооружение -45-мм пушка,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7,65 мм пулемета ДТ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( Пулемет Дегтярева)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Скорость: 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шоссе –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27 км/ч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Экипаж – 3 человека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675068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113984" cy="14047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Легкий танк Т-26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ank_T-26_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899615" y="1412776"/>
            <a:ext cx="5112568" cy="4439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Конструктор – П.Н.Сячинтов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Выпускался с 1931 по 1941 годы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Экипаж – 3 человека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Боевая масса – 10,25т.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Броня – 15 мм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Вооружение -45-мм пушка, два 7,65 мм пулемета ДТ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 Пулемет Дегтярева)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Скорость: по шоссе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30 км/ч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35292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работы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 </a:t>
            </a:r>
          </a:p>
          <a:p>
            <a:pPr marL="68580" indent="0" algn="ctr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Проследить историю развития советского танкостроения в 20-40 годы ХХ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tank-t-34-85.jpg-nggid03130-ngg0dyn-400x240x100-00f0w010c010r110f110r010t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72610"/>
            <a:ext cx="6408712" cy="42967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Легкий танк БТ-7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Содержимое 3" descr="img5.jpg"/>
          <p:cNvPicPr>
            <a:picLocks noChangeAspect="1"/>
          </p:cNvPicPr>
          <p:nvPr/>
        </p:nvPicPr>
        <p:blipFill rotWithShape="1">
          <a:blip r:embed="rId2" cstate="print"/>
          <a:srcRect l="18181" t="18598" r="22728" b="36766"/>
          <a:stretch/>
        </p:blipFill>
        <p:spPr>
          <a:xfrm>
            <a:off x="4587201" y="2419146"/>
            <a:ext cx="411480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83568" y="1196752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Конструкторы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Бондаренко, Веселовский, Морозов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Выпускался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1937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1945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годы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Экипаж – 3 человека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Боевая масса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14,65 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Броня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мм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Вооружение -45-мм пушка, два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7,62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мм пулемета ДТ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( Пулемет Дегтярева)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Скорость: 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шоссе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колесах- 86 км/ч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гусеницах – 62 км/ч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3744416" cy="25649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Т-35 – тяжелый пятибашенный танк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405917750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4091946" cy="1841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112" y="2492896"/>
            <a:ext cx="3419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Конструктор – Н. Барыков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Выпуск и эксплуатация-              с 1932 по 1941 годы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Экипаж – 10 -11 человек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Боевая масса – 50 т.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Броня – 40  мм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Вооружение -одно 76-мм орудие ПС-3 (вместо него на Т-35-1 стоял макет), два 37-мм орудия, а также три пулемёта  ДТ</a:t>
            </a:r>
            <a:r>
              <a:rPr lang="ru-RU" dirty="0" smtClean="0"/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Скорость 28 км/ч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12" name="Содержимое 11" descr="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4613785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4px-Т-28_на_маневр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4764859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860032" y="105273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Танк Т- 28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средний та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нк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84482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Конструктор – </a:t>
            </a:r>
            <a:r>
              <a:rPr lang="ru-RU" dirty="0" smtClean="0"/>
              <a:t>С. А.Гинзбург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Выпуск и эксплуатация- с 1933 по 1944 годы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Экипаж – 6 человек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3284985"/>
            <a:ext cx="55801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Боевая масса – ок.30 т.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Броня – 40  мм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Вооружение 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76,2-мм танковая пушка КТ-28; с 1938 года и вплоть до окончания производства в 1940 году Т-28 вооружались новой 76,2-мм танковой пушкой Л-10. 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Скорость -  до  25 км/ч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Скорость по шоссе – до 42 км/ч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5805264"/>
            <a:ext cx="6709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момент своего появления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Т-28 являлся сильнейшим средним танком в мире.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615" t="20143"/>
          <a:stretch/>
        </p:blipFill>
        <p:spPr>
          <a:xfrm>
            <a:off x="611560" y="233442"/>
            <a:ext cx="4032448" cy="2569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05064"/>
            <a:ext cx="3995936" cy="2569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2826127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 -2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тяжелый танк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Конструктор – Котин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Выпускался  с 1940 по 1943 годы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Экипаж -5-6 человек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Боевая масса – 52 т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Броня – 75 мм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Вооружение: 76 мм до 152 мм пушка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3-4 пулемета ДТ 7,62 мм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по шоссе – 34-43 км/ч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0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-2-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тяжелый танк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Шашмурин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Выпускался  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1944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1945 годы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Экипаж - 4 человека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Боевая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масса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–46 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Броня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120-90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Вооружение: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пушка Д-25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пулемета ДТ 7,62 мм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Скорость по шоссе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км/ч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32039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0528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Эволюция танкостроения в СССР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20-40 г.г. ХХ 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1.jpg-nggid03113-ngg0dyn-400x240x100-00f0w010c010r110f110r010t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2809875" cy="1628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МС-1-620x465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131840" y="2492896"/>
            <a:ext cx="3432802" cy="2574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t-19.jpg-nggid03116-ngg0dyn-400x240x100-00f0w010c010r110f110r010t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56992"/>
            <a:ext cx="2714226" cy="1248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t-35.jpg-nggid03121-ngg0dyn-400x240x100-00f0w010c010r110f110r010t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25144"/>
            <a:ext cx="2735898" cy="170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tank-t-34-85.jpg-nggid03130-ngg0dyn-400x240x100-00f0w010c010r110f110r010t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941168"/>
            <a:ext cx="2873896" cy="16812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548680"/>
            <a:ext cx="4809046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«Танк Победы»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танк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Т-34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02316"/>
            <a:ext cx="37444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Конструктор – Кошкин Выпускался с 1940 по 1958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г.г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Экипаж –4 человека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Боевая масса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30,9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293096"/>
            <a:ext cx="5698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Броня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мм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Вооружение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-72 мм пушка Ф-34,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два 7,62 мм пулемета ДТ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( Пулемет Дегтярева)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Скорость: 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шоссе – 54 км /ч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985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-14647"/>
            <a:ext cx="7579777" cy="70734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Герои - танкисты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7492">
            <a:off x="911337" y="1174280"/>
            <a:ext cx="2233552" cy="2806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20960615">
            <a:off x="862535" y="4124659"/>
            <a:ext cx="288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Д.Ф.Лавриненко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8292">
            <a:off x="6361432" y="348126"/>
            <a:ext cx="2053984" cy="29214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3178">
            <a:off x="3782500" y="922038"/>
            <a:ext cx="1716211" cy="2224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8002" r="8000" b="10780"/>
          <a:stretch/>
        </p:blipFill>
        <p:spPr>
          <a:xfrm rot="21236502">
            <a:off x="4074557" y="3719986"/>
            <a:ext cx="1797498" cy="2599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 rot="647422" flipH="1">
            <a:off x="6345848" y="3401559"/>
            <a:ext cx="256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В.А.Бочковский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15937">
            <a:off x="3647748" y="3117175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Мария Логунова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13534">
            <a:off x="5024246" y="6167816"/>
            <a:ext cx="26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З.Г.Колобанов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62036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68468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Таблица сравнения характеристик танков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0" y="836713"/>
          <a:ext cx="8496945" cy="5863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569"/>
                <a:gridCol w="1446209"/>
                <a:gridCol w="1699389"/>
                <a:gridCol w="1699389"/>
                <a:gridCol w="1699389"/>
              </a:tblGrid>
              <a:tr h="611052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«Красное Сормово»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Т-18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Т-28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Т-34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4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легкий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легкий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средний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средний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4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Годы выпуска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1919-1922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1928-1931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1933-1940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1940-1958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3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эксплуатации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1920-1930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1920-1941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1933-1944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1940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4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15 шт.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959 шт.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503 шт.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85 000 шт.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4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Броня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12 мм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16мм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40 мм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45мм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3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Мощность двигателя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33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лош. силы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лош. сил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лош. сил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лош. сил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47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8 км/ч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км/ч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42 км/ч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54 км/ч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47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Калибр орудия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37-мм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пушка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37- мм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пушка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76,2-мм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пушка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72-мм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пушка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4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Масса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 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5 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40 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30,9 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404664"/>
            <a:ext cx="2908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анкеты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75656" y="863134"/>
            <a:ext cx="6228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Знаете ли вы, когда на полях сражений впервые появились танки?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4762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292080" y="1916832"/>
          <a:ext cx="30099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869160"/>
            <a:ext cx="8199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видим, что если перед началом работы правильные ответы дали только 4 %,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то после  знакомства  с материалами работы  - 100% (ВСЕ!)  ответили правильно!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32656"/>
            <a:ext cx="8028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2. Какие танки, созданные в СССР в 20-40 –е годы ХХ века  вы знаете?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4392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797152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Вывод: Все мои опрошенные,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 отличии от первого анкетирования, справились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 поставленным вопросом!</a:t>
            </a:r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220072" y="1628800"/>
          <a:ext cx="335662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: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1. Ознакомиться с историей создания и техническими особенностями  советских танков 20-40-х годов ХХ века и обобщить изученный материал;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 Узнать какие виды танков использовали бойцы Красной  Армии во время Великой Отечественной войны 1941-1945 г.г.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;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3. Выяснить, что такое классификация танков по их свойствами и техническим характеристикам;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44644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-19065"/>
            <a:ext cx="94902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3.Какой танк Великой Отечественной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 называют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«Танком Победы»?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148064" y="1556792"/>
          <a:ext cx="32403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19672" y="4324455"/>
            <a:ext cx="62549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все ребята (100%) знают,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какой танк называют «Танком Победы»!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3249" grpId="0"/>
      <p:bldGraphic spid="6" grpId="0">
        <p:bldAsOne/>
      </p:bldGraphic>
      <p:bldP spid="532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9695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1.Начиная с первой мировой войны танки  -один из основных родов войск в армии каждого государства;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29309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В 20-40 годы ХХ века советское танкостроение проделало большой эволюционный путь в своем развитии и к началу Великой Отечественной войны были сконструированы лучшие танки этой войны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2656"/>
            <a:ext cx="4752528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Танки бывают  легкие, средние и тяжелые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2190">
            <a:off x="5218069" y="4456269"/>
            <a:ext cx="36576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4274" name="Picture 2" descr="C:\Users\asus\Desktop\T-35-2-na-parade-v-Moskve.-7-noyabrya-1933.jpg"/>
          <p:cNvPicPr>
            <a:picLocks noChangeAspect="1" noChangeArrowheads="1"/>
          </p:cNvPicPr>
          <p:nvPr/>
        </p:nvPicPr>
        <p:blipFill>
          <a:blip r:embed="rId3" cstate="print"/>
          <a:srcRect l="11364" r="20455" b="3390"/>
          <a:stretch>
            <a:fillRect/>
          </a:stretch>
        </p:blipFill>
        <p:spPr bwMode="auto">
          <a:xfrm>
            <a:off x="4427984" y="1124744"/>
            <a:ext cx="4320480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71600" y="1340768"/>
            <a:ext cx="3059832" cy="2294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Tanks_Monuments_T-34_T-34-85_Russian_513001_2560x1440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115616" y="4077072"/>
            <a:ext cx="3744416" cy="2427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4.Установить причины по которым конструкторы работают над усовершенствованием тактико- технических характеристик танков;</a:t>
            </a:r>
          </a:p>
          <a:p>
            <a:pPr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5. Провести анкетирование среди учеников 5 Б класса  МБОУ Захаровской средней общеобразовательной школы;</a:t>
            </a:r>
          </a:p>
          <a:p>
            <a:pPr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6. Оформить результаты исследования в форме презентации и исследовательской работы.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6"/>
          <a:stretch/>
        </p:blipFill>
        <p:spPr>
          <a:xfrm rot="21321733">
            <a:off x="749882" y="505425"/>
            <a:ext cx="4419297" cy="36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24944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4437112"/>
            <a:ext cx="3855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учеников  5Б класса МБОУ Захаровской сош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82399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052736"/>
          <a:ext cx="38884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508104" y="1556792"/>
          <a:ext cx="33843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332656"/>
            <a:ext cx="79678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Знаете ли вы, когда на полях сражений впервые появились танки?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58924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Вывод: 96% ребят на начало исследования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знают ответа на этот вопрос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41616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76056" y="1988840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620688"/>
            <a:ext cx="635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2.Какой танк называют «Танком Победы»?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55576" y="5407859"/>
            <a:ext cx="83884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 72%  на начало исследования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знали, какой танк называют «Танком Победы»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3. Какие танки, созданные в СССР до создания танк Т-34, вы знаете?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44522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Вывод: Дети не знакомы с историей танкостроения до Великой Отечественной войны.</a:t>
            </a:r>
          </a:p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43608" y="1772816"/>
          <a:ext cx="66247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7704" y="1916832"/>
          <a:ext cx="57606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764704"/>
            <a:ext cx="6782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4. Хотели бы вы узнать больше по этой теме?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301208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Вывод: 100% хотели бы больше знать по этой теме.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1629</TotalTime>
  <Words>1065</Words>
  <Application>Microsoft Office PowerPoint</Application>
  <PresentationFormat>Экран (4:3)</PresentationFormat>
  <Paragraphs>248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Метро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Модели первых танков</vt:lpstr>
      <vt:lpstr>Супертяжелый танк Менделеева . Был разработан русским ученым Василием Менделеевым .    </vt:lpstr>
      <vt:lpstr>Слайд 12</vt:lpstr>
      <vt:lpstr>Слайд 13</vt:lpstr>
      <vt:lpstr>Всего было выпущено 15 танков  КС</vt:lpstr>
      <vt:lpstr>«Борец за свободу товарищ Ленин» был выпущен 31 августа 1919 года по типу французского трофейного танка Рено </vt:lpstr>
      <vt:lpstr>  МС-1 или т-18 СОВЕТСКИЙ ЛЕГКИЙ ПЕХОТНЫЙ ТАНК </vt:lpstr>
      <vt:lpstr>Слайд 17</vt:lpstr>
      <vt:lpstr>Танк Т-19 –легкий танк</vt:lpstr>
      <vt:lpstr>Легкий танк Т-26   </vt:lpstr>
      <vt:lpstr>Легкий танк БТ-7  </vt:lpstr>
      <vt:lpstr>Т-35 – тяжелый пятибашенный танк</vt:lpstr>
      <vt:lpstr>Слайд 22</vt:lpstr>
      <vt:lpstr>Слайд 23</vt:lpstr>
      <vt:lpstr>Эволюция танкостроения в СССР  в 20-40 г.г. ХХ века. </vt:lpstr>
      <vt:lpstr>Слайд 25</vt:lpstr>
      <vt:lpstr>Герои - танкисты</vt:lpstr>
      <vt:lpstr>Таблица сравнения характеристик танков  </vt:lpstr>
      <vt:lpstr>Слайд 28</vt:lpstr>
      <vt:lpstr>Слайд 29</vt:lpstr>
      <vt:lpstr>Слайд 30</vt:lpstr>
      <vt:lpstr>Выводы: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354</cp:revision>
  <dcterms:created xsi:type="dcterms:W3CDTF">2018-03-18T22:55:11Z</dcterms:created>
  <dcterms:modified xsi:type="dcterms:W3CDTF">2018-05-30T13:34:05Z</dcterms:modified>
</cp:coreProperties>
</file>