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80" d="100"/>
          <a:sy n="80" d="100"/>
        </p:scale>
        <p:origin x="-654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0D9-9691-4E3B-A3D1-51028FD66FA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B9C4DC0-4EB8-4A82-9E8B-DEADCBEA0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43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0D9-9691-4E3B-A3D1-51028FD66FA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B9C4DC0-4EB8-4A82-9E8B-DEADCBEA0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06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0D9-9691-4E3B-A3D1-51028FD66FA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B9C4DC0-4EB8-4A82-9E8B-DEADCBEA0E7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697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0D9-9691-4E3B-A3D1-51028FD66FA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9C4DC0-4EB8-4A82-9E8B-DEADCBEA0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0371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0D9-9691-4E3B-A3D1-51028FD66FA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9C4DC0-4EB8-4A82-9E8B-DEADCBEA0E7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721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0D9-9691-4E3B-A3D1-51028FD66FA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9C4DC0-4EB8-4A82-9E8B-DEADCBEA0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88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0D9-9691-4E3B-A3D1-51028FD66FA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DC0-4EB8-4A82-9E8B-DEADCBEA0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508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0D9-9691-4E3B-A3D1-51028FD66FA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DC0-4EB8-4A82-9E8B-DEADCBEA0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31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0D9-9691-4E3B-A3D1-51028FD66FA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DC0-4EB8-4A82-9E8B-DEADCBEA0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00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0D9-9691-4E3B-A3D1-51028FD66FA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B9C4DC0-4EB8-4A82-9E8B-DEADCBEA0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46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0D9-9691-4E3B-A3D1-51028FD66FA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B9C4DC0-4EB8-4A82-9E8B-DEADCBEA0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02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0D9-9691-4E3B-A3D1-51028FD66FA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B9C4DC0-4EB8-4A82-9E8B-DEADCBEA0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81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0D9-9691-4E3B-A3D1-51028FD66FA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DC0-4EB8-4A82-9E8B-DEADCBEA0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26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0D9-9691-4E3B-A3D1-51028FD66FA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DC0-4EB8-4A82-9E8B-DEADCBEA0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116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0D9-9691-4E3B-A3D1-51028FD66FA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4DC0-4EB8-4A82-9E8B-DEADCBEA0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91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E0D9-9691-4E3B-A3D1-51028FD66FA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B9C4DC0-4EB8-4A82-9E8B-DEADCBEA0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92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DE0D9-9691-4E3B-A3D1-51028FD66FAB}" type="datetimeFigureOut">
              <a:rPr lang="ru-RU" smtClean="0"/>
              <a:t>24.04.2017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B9C4DC0-4EB8-4A82-9E8B-DEADCBEA0E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14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МБОУ </a:t>
            </a:r>
            <a:r>
              <a:rPr lang="ru-RU" b="1" dirty="0" err="1"/>
              <a:t>Захаровская</a:t>
            </a:r>
            <a:r>
              <a:rPr lang="ru-RU" b="1" dirty="0"/>
              <a:t> СОШ (Московская область, Одинцовский район)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Технологическая карта урока (фрагмент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по теме:</a:t>
            </a:r>
            <a:r>
              <a:rPr lang="ru-RU" dirty="0" smtClean="0"/>
              <a:t> «</a:t>
            </a:r>
            <a:r>
              <a:rPr lang="ru-RU" b="1" dirty="0" smtClean="0"/>
              <a:t>Сложение </a:t>
            </a:r>
            <a:r>
              <a:rPr lang="ru-RU" b="1" dirty="0"/>
              <a:t>и вычитание десятичных </a:t>
            </a:r>
            <a:r>
              <a:rPr lang="ru-RU" b="1" dirty="0" smtClean="0"/>
              <a:t>дробей»</a:t>
            </a:r>
          </a:p>
          <a:p>
            <a:r>
              <a:rPr lang="ru-RU" b="1" dirty="0" smtClean="0"/>
              <a:t>5 класс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56108" y="5760118"/>
            <a:ext cx="29908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/>
              <a:t>Учитель математики: </a:t>
            </a:r>
            <a:r>
              <a:rPr lang="ru-RU" sz="1500" b="1" dirty="0" err="1"/>
              <a:t>Бурмистрова</a:t>
            </a:r>
            <a:r>
              <a:rPr lang="ru-RU" sz="1500" b="1" dirty="0"/>
              <a:t> Наталья Викторовна</a:t>
            </a:r>
          </a:p>
        </p:txBody>
      </p:sp>
    </p:spTree>
    <p:extLst>
      <p:ext uri="{BB962C8B-B14F-4D97-AF65-F5344CB8AC3E}">
        <p14:creationId xmlns:p14="http://schemas.microsoft.com/office/powerpoint/2010/main" val="27070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ребуса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213" t="19637" r="7053" b="22724"/>
          <a:stretch/>
        </p:blipFill>
        <p:spPr>
          <a:xfrm>
            <a:off x="1643441" y="1556083"/>
            <a:ext cx="5857117" cy="512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3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Цепочка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52" t="39437" r="14695" b="26500"/>
          <a:stretch/>
        </p:blipFill>
        <p:spPr>
          <a:xfrm>
            <a:off x="275403" y="2153653"/>
            <a:ext cx="8638674" cy="43794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8905" y="4090737"/>
            <a:ext cx="818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: </a:t>
            </a:r>
            <a:r>
              <a:rPr lang="ru-RU" sz="2800" dirty="0" smtClean="0"/>
              <a:t>8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226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456" y="331614"/>
            <a:ext cx="6770771" cy="1325563"/>
          </a:xfrm>
        </p:spPr>
        <p:txBody>
          <a:bodyPr>
            <a:noAutofit/>
          </a:bodyPr>
          <a:lstStyle/>
          <a:p>
            <a:r>
              <a:rPr lang="ru-RU" sz="2400" dirty="0"/>
              <a:t>Как это страшно – вымирание рода,</a:t>
            </a:r>
            <a:br>
              <a:rPr lang="ru-RU" sz="2400" dirty="0"/>
            </a:br>
            <a:r>
              <a:rPr lang="ru-RU" sz="2400" dirty="0"/>
              <a:t>Всех поголовно, всех до одного,</a:t>
            </a:r>
            <a:br>
              <a:rPr lang="ru-RU" sz="2400" dirty="0"/>
            </a:br>
            <a:r>
              <a:rPr lang="ru-RU" sz="2400" dirty="0"/>
              <a:t>Когда опустошённая природа,</a:t>
            </a:r>
            <a:br>
              <a:rPr lang="ru-RU" sz="2400" dirty="0"/>
            </a:br>
            <a:r>
              <a:rPr lang="ru-RU" sz="2400" dirty="0"/>
              <a:t>Уже не в силах сделать ничего!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1" name="Picture 3" descr="http://newpix.ru/wp-content/uploads/2014/09/moose_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9237" y="1977188"/>
            <a:ext cx="7145208" cy="47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31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Тип урока:</a:t>
            </a:r>
            <a:r>
              <a:rPr lang="ru-RU" dirty="0"/>
              <a:t> Комбинированный.</a:t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Место и роль урока в изучаемой  теме:</a:t>
            </a:r>
            <a:r>
              <a:rPr lang="ru-RU" dirty="0" smtClean="0"/>
              <a:t> заключительный урок по данной теме, обобщение изученного материала и воспитание ответственного отношения к природе.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> Развитие у учащихся основных компетенций (информационной, технологической, коммуникативной, социальной, рефлексивной) при формировании вычислительных навыков с десятичными дробями.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1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Планируемые результаты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3287964"/>
              </p:ext>
            </p:extLst>
          </p:nvPr>
        </p:nvGraphicFramePr>
        <p:xfrm>
          <a:off x="317420" y="2252305"/>
          <a:ext cx="8559883" cy="3943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1745"/>
                <a:gridCol w="1711745"/>
                <a:gridCol w="1711745"/>
                <a:gridCol w="1712324"/>
                <a:gridCol w="1712324"/>
              </a:tblGrid>
              <a:tr h="334339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Предметные занятия, предметные действия.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УУД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04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Регулятивные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Познавательные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Коммуникативные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Личностные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  <a:tr h="2465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Уметь складывать, вычитать десятичные дроби, на основе изученного материала решать задачи в области экологии.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Уметь выполнять работу по предложенному плану; вносить изменения в действия.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Уметь строить логические цепочки рассуждений.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Уметь оформлять свои мысли в письменной и устной форме, слушать и понимать речь других.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Проявлять  учебно-познавательный интерес к применению математических знаний в области экологии.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55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Задания для учащихся, выполнение которых приведёт к достижению запланированных результатов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" r="1179"/>
          <a:stretch/>
        </p:blipFill>
        <p:spPr bwMode="auto">
          <a:xfrm>
            <a:off x="2280062" y="1955284"/>
            <a:ext cx="5913912" cy="4766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3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5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059" r="8757"/>
          <a:stretch/>
        </p:blipFill>
        <p:spPr>
          <a:xfrm>
            <a:off x="-1" y="0"/>
            <a:ext cx="9180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" y="-300038"/>
            <a:ext cx="9525000" cy="745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1" y="29079"/>
            <a:ext cx="9738417" cy="68168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-247650"/>
            <a:ext cx="9753600" cy="73533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1103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9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примера по заданной программе</a:t>
            </a:r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0978" t="22185" r="25394" b="23361"/>
          <a:stretch/>
        </p:blipFill>
        <p:spPr>
          <a:xfrm>
            <a:off x="2685152" y="1905001"/>
            <a:ext cx="3775805" cy="489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</TotalTime>
  <Words>192</Words>
  <Application>Microsoft Office PowerPoint</Application>
  <PresentationFormat>Экран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Легкий дым</vt:lpstr>
      <vt:lpstr>МБОУ Захаровская СОШ (Московская область, Одинцовский район)</vt:lpstr>
      <vt:lpstr>Тип урока: Комбинированный. </vt:lpstr>
      <vt:lpstr>Планируемые результаты</vt:lpstr>
      <vt:lpstr>Задания для учащихся, выполнение которых приведёт к достижению запланированных результатов</vt:lpstr>
      <vt:lpstr>Презентация PowerPoint</vt:lpstr>
      <vt:lpstr>Презентация PowerPoint</vt:lpstr>
      <vt:lpstr>Презентация PowerPoint</vt:lpstr>
      <vt:lpstr>Презентация PowerPoint</vt:lpstr>
      <vt:lpstr>Решение примера по заданной программе</vt:lpstr>
      <vt:lpstr>Решение ребуса</vt:lpstr>
      <vt:lpstr>Цепочка</vt:lpstr>
      <vt:lpstr>Как это страшно – вымирание рода, Всех поголовно, всех до одного, Когда опустошённая природа, Уже не в силах сделать ничего!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Захаровская СОШ (Московская область, Одинцовский район)</dc:title>
  <dc:creator>H Z</dc:creator>
  <cp:lastModifiedBy>Andrey</cp:lastModifiedBy>
  <cp:revision>7</cp:revision>
  <dcterms:created xsi:type="dcterms:W3CDTF">2017-04-21T08:48:25Z</dcterms:created>
  <dcterms:modified xsi:type="dcterms:W3CDTF">2017-04-24T11:39:19Z</dcterms:modified>
</cp:coreProperties>
</file>